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6" r:id="rId4"/>
  </p:sldMasterIdLst>
  <p:notesMasterIdLst>
    <p:notesMasterId r:id="rId17"/>
  </p:notesMasterIdLst>
  <p:handoutMasterIdLst>
    <p:handoutMasterId r:id="rId18"/>
  </p:handoutMasterIdLst>
  <p:sldIdLst>
    <p:sldId id="266" r:id="rId5"/>
    <p:sldId id="308" r:id="rId6"/>
    <p:sldId id="317" r:id="rId7"/>
    <p:sldId id="312" r:id="rId8"/>
    <p:sldId id="311" r:id="rId9"/>
    <p:sldId id="321" r:id="rId10"/>
    <p:sldId id="325" r:id="rId11"/>
    <p:sldId id="322" r:id="rId12"/>
    <p:sldId id="323" r:id="rId13"/>
    <p:sldId id="324" r:id="rId14"/>
    <p:sldId id="326" r:id="rId15"/>
    <p:sldId id="32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7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0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7CB51-C401-46DE-9424-E3B71D7A81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497B4C-00EB-4202-9C93-E2DCAA7BBF3E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Presentación</a:t>
          </a:r>
          <a:endParaRPr lang="en-US" dirty="0"/>
        </a:p>
      </dgm:t>
    </dgm:pt>
    <dgm:pt modelId="{BF875607-F5C3-43D8-8E8A-774FAB1D0CE3}" type="parTrans" cxnId="{4B69EB0C-7582-49E4-8E1F-50E31AECC99F}">
      <dgm:prSet/>
      <dgm:spPr/>
      <dgm:t>
        <a:bodyPr/>
        <a:lstStyle/>
        <a:p>
          <a:endParaRPr lang="en-US"/>
        </a:p>
      </dgm:t>
    </dgm:pt>
    <dgm:pt modelId="{747ACF44-6F42-471F-9076-8689AB2AFCE3}" type="sibTrans" cxnId="{4B69EB0C-7582-49E4-8E1F-50E31AECC99F}">
      <dgm:prSet/>
      <dgm:spPr/>
      <dgm:t>
        <a:bodyPr/>
        <a:lstStyle/>
        <a:p>
          <a:endParaRPr lang="en-US"/>
        </a:p>
      </dgm:t>
    </dgm:pt>
    <dgm:pt modelId="{6AF84E49-0498-4D73-832B-39F5CB96FF95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Modelo</a:t>
          </a:r>
          <a:endParaRPr lang="en-US" dirty="0"/>
        </a:p>
      </dgm:t>
    </dgm:pt>
    <dgm:pt modelId="{F9AD689B-9DBA-43F0-A770-889117A97194}" type="parTrans" cxnId="{085B6508-B204-4506-A4C9-00764A8A9699}">
      <dgm:prSet/>
      <dgm:spPr/>
      <dgm:t>
        <a:bodyPr/>
        <a:lstStyle/>
        <a:p>
          <a:endParaRPr lang="en-US"/>
        </a:p>
      </dgm:t>
    </dgm:pt>
    <dgm:pt modelId="{9D6D841D-AC67-4561-A551-BC39ABE63E03}" type="sibTrans" cxnId="{085B6508-B204-4506-A4C9-00764A8A9699}">
      <dgm:prSet/>
      <dgm:spPr/>
      <dgm:t>
        <a:bodyPr/>
        <a:lstStyle/>
        <a:p>
          <a:endParaRPr lang="en-US"/>
        </a:p>
      </dgm:t>
    </dgm:pt>
    <dgm:pt modelId="{2001F993-F994-4A41-94DD-3049275E5FDD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Pipeline</a:t>
          </a:r>
          <a:endParaRPr lang="en-US" dirty="0"/>
        </a:p>
      </dgm:t>
    </dgm:pt>
    <dgm:pt modelId="{3FA6523B-DE80-4146-9C86-FE3827BFED80}" type="parTrans" cxnId="{E89ED809-A75E-4292-8A85-BEA4452D0A4C}">
      <dgm:prSet/>
      <dgm:spPr/>
      <dgm:t>
        <a:bodyPr/>
        <a:lstStyle/>
        <a:p>
          <a:endParaRPr lang="en-US"/>
        </a:p>
      </dgm:t>
    </dgm:pt>
    <dgm:pt modelId="{8D5E74AA-9FA9-45A4-ACDC-1BE413360952}" type="sibTrans" cxnId="{E89ED809-A75E-4292-8A85-BEA4452D0A4C}">
      <dgm:prSet/>
      <dgm:spPr/>
      <dgm:t>
        <a:bodyPr/>
        <a:lstStyle/>
        <a:p>
          <a:endParaRPr lang="en-US"/>
        </a:p>
      </dgm:t>
    </dgm:pt>
    <dgm:pt modelId="{1EB3D7DD-7366-4795-AE45-E7A0DC6F671C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noProof="0" dirty="0"/>
            <a:t>Automatización</a:t>
          </a:r>
        </a:p>
      </dgm:t>
    </dgm:pt>
    <dgm:pt modelId="{1959C8DA-78DD-42A8-9DE7-59AE076D4B6E}" type="parTrans" cxnId="{81B0ADF5-148A-429B-AC2E-C501ABCEECF4}">
      <dgm:prSet/>
      <dgm:spPr/>
      <dgm:t>
        <a:bodyPr/>
        <a:lstStyle/>
        <a:p>
          <a:endParaRPr lang="en-US"/>
        </a:p>
      </dgm:t>
    </dgm:pt>
    <dgm:pt modelId="{37DE2479-8FEC-4A6D-AC76-70DD5E819175}" type="sibTrans" cxnId="{81B0ADF5-148A-429B-AC2E-C501ABCEECF4}">
      <dgm:prSet/>
      <dgm:spPr/>
      <dgm:t>
        <a:bodyPr/>
        <a:lstStyle/>
        <a:p>
          <a:endParaRPr lang="en-US"/>
        </a:p>
      </dgm:t>
    </dgm:pt>
    <dgm:pt modelId="{86CCB78F-7DAD-438F-81B5-D15EF6A5FF54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noProof="0" dirty="0"/>
            <a:t>Validación de datos</a:t>
          </a:r>
        </a:p>
      </dgm:t>
    </dgm:pt>
    <dgm:pt modelId="{06212318-7522-42D7-908A-B8C7D22CE388}" type="parTrans" cxnId="{12F56C53-94C6-4F75-A26C-5800F0963709}">
      <dgm:prSet/>
      <dgm:spPr/>
      <dgm:t>
        <a:bodyPr/>
        <a:lstStyle/>
        <a:p>
          <a:endParaRPr lang="en-US"/>
        </a:p>
      </dgm:t>
    </dgm:pt>
    <dgm:pt modelId="{B08A5674-91A3-4CB6-A4F1-1D94134DCA5E}" type="sibTrans" cxnId="{12F56C53-94C6-4F75-A26C-5800F0963709}">
      <dgm:prSet/>
      <dgm:spPr/>
      <dgm:t>
        <a:bodyPr/>
        <a:lstStyle/>
        <a:p>
          <a:endParaRPr lang="en-US"/>
        </a:p>
      </dgm:t>
    </dgm:pt>
    <dgm:pt modelId="{1993C6A0-878B-46C5-AB83-F68A10F91F95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noProof="0" dirty="0"/>
            <a:t>EDAs</a:t>
          </a:r>
        </a:p>
      </dgm:t>
    </dgm:pt>
    <dgm:pt modelId="{7D3A205B-E27F-4AFA-B054-7E65C6EDD382}" type="parTrans" cxnId="{DDC5164F-D56E-4E3D-8EF1-0F86C3F48F13}">
      <dgm:prSet/>
      <dgm:spPr/>
      <dgm:t>
        <a:bodyPr/>
        <a:lstStyle/>
        <a:p>
          <a:endParaRPr lang="es-CO"/>
        </a:p>
      </dgm:t>
    </dgm:pt>
    <dgm:pt modelId="{9682ADB6-0614-412B-933A-9BBC9AD17F3F}" type="sibTrans" cxnId="{DDC5164F-D56E-4E3D-8EF1-0F86C3F48F13}">
      <dgm:prSet/>
      <dgm:spPr/>
      <dgm:t>
        <a:bodyPr/>
        <a:lstStyle/>
        <a:p>
          <a:endParaRPr lang="es-CO"/>
        </a:p>
      </dgm:t>
    </dgm:pt>
    <dgm:pt modelId="{407CD455-78E9-4CDB-835A-9E8C35F57A24}" type="pres">
      <dgm:prSet presAssocID="{9797CB51-C401-46DE-9424-E3B71D7A8158}" presName="root" presStyleCnt="0">
        <dgm:presLayoutVars>
          <dgm:dir/>
          <dgm:resizeHandles val="exact"/>
        </dgm:presLayoutVars>
      </dgm:prSet>
      <dgm:spPr/>
    </dgm:pt>
    <dgm:pt modelId="{84F11D29-ED0B-40FF-AD86-C8BE5141F90B}" type="pres">
      <dgm:prSet presAssocID="{69497B4C-00EB-4202-9C93-E2DCAA7BBF3E}" presName="compNode" presStyleCnt="0"/>
      <dgm:spPr/>
    </dgm:pt>
    <dgm:pt modelId="{D8BDE2C3-1067-4586-9A9F-4B8E750D70D6}" type="pres">
      <dgm:prSet presAssocID="{69497B4C-00EB-4202-9C93-E2DCAA7BBF3E}" presName="bgRect" presStyleLbl="bgShp" presStyleIdx="0" presStyleCnt="6"/>
      <dgm:spPr/>
    </dgm:pt>
    <dgm:pt modelId="{95A652A8-BE6A-4E1F-8DB8-23A6A8070076}" type="pres">
      <dgm:prSet presAssocID="{69497B4C-00EB-4202-9C93-E2DCAA7BBF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estro"/>
        </a:ext>
      </dgm:extLst>
    </dgm:pt>
    <dgm:pt modelId="{90DDAA66-6CBF-49B6-84DF-68103FF39880}" type="pres">
      <dgm:prSet presAssocID="{69497B4C-00EB-4202-9C93-E2DCAA7BBF3E}" presName="spaceRect" presStyleCnt="0"/>
      <dgm:spPr/>
    </dgm:pt>
    <dgm:pt modelId="{A6D85F0E-F251-4214-80DB-207080013722}" type="pres">
      <dgm:prSet presAssocID="{69497B4C-00EB-4202-9C93-E2DCAA7BBF3E}" presName="parTx" presStyleLbl="revTx" presStyleIdx="0" presStyleCnt="6">
        <dgm:presLayoutVars>
          <dgm:chMax val="0"/>
          <dgm:chPref val="0"/>
        </dgm:presLayoutVars>
      </dgm:prSet>
      <dgm:spPr/>
    </dgm:pt>
    <dgm:pt modelId="{14475984-8850-4E37-BA57-EEE3C2026990}" type="pres">
      <dgm:prSet presAssocID="{747ACF44-6F42-471F-9076-8689AB2AFCE3}" presName="sibTrans" presStyleCnt="0"/>
      <dgm:spPr/>
    </dgm:pt>
    <dgm:pt modelId="{AA4CD607-F526-4931-A746-3662DC0AF481}" type="pres">
      <dgm:prSet presAssocID="{6AF84E49-0498-4D73-832B-39F5CB96FF95}" presName="compNode" presStyleCnt="0"/>
      <dgm:spPr/>
    </dgm:pt>
    <dgm:pt modelId="{9B417ABA-36C2-499C-A7F7-0398E27EFB4E}" type="pres">
      <dgm:prSet presAssocID="{6AF84E49-0498-4D73-832B-39F5CB96FF95}" presName="bgRect" presStyleLbl="bgShp" presStyleIdx="1" presStyleCnt="6"/>
      <dgm:spPr/>
    </dgm:pt>
    <dgm:pt modelId="{88BF4528-A3A2-4E7A-AD94-981C1AC06BA8}" type="pres">
      <dgm:prSet presAssocID="{6AF84E49-0498-4D73-832B-39F5CB96FF9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ramificación con relleno sólido"/>
        </a:ext>
      </dgm:extLst>
    </dgm:pt>
    <dgm:pt modelId="{7E667F61-DECB-4881-89C3-A9EC40C4EFE4}" type="pres">
      <dgm:prSet presAssocID="{6AF84E49-0498-4D73-832B-39F5CB96FF95}" presName="spaceRect" presStyleCnt="0"/>
      <dgm:spPr/>
    </dgm:pt>
    <dgm:pt modelId="{5A3D89E5-01DB-49D8-AD7E-B02DB0B830B9}" type="pres">
      <dgm:prSet presAssocID="{6AF84E49-0498-4D73-832B-39F5CB96FF95}" presName="parTx" presStyleLbl="revTx" presStyleIdx="1" presStyleCnt="6">
        <dgm:presLayoutVars>
          <dgm:chMax val="0"/>
          <dgm:chPref val="0"/>
        </dgm:presLayoutVars>
      </dgm:prSet>
      <dgm:spPr/>
    </dgm:pt>
    <dgm:pt modelId="{905D3F27-AC8E-486E-9656-90C1B773EB1F}" type="pres">
      <dgm:prSet presAssocID="{9D6D841D-AC67-4561-A551-BC39ABE63E03}" presName="sibTrans" presStyleCnt="0"/>
      <dgm:spPr/>
    </dgm:pt>
    <dgm:pt modelId="{00C54A2E-725A-4855-A3BF-42CEE65FFC4F}" type="pres">
      <dgm:prSet presAssocID="{2001F993-F994-4A41-94DD-3049275E5FDD}" presName="compNode" presStyleCnt="0"/>
      <dgm:spPr/>
    </dgm:pt>
    <dgm:pt modelId="{B52D36F6-FB27-4292-BF1F-D7E86A8C9F03}" type="pres">
      <dgm:prSet presAssocID="{2001F993-F994-4A41-94DD-3049275E5FDD}" presName="bgRect" presStyleLbl="bgShp" presStyleIdx="2" presStyleCnt="6"/>
      <dgm:spPr/>
    </dgm:pt>
    <dgm:pt modelId="{315EEEFD-A223-4D52-87D1-A3A73B4BCF8D}" type="pres">
      <dgm:prSet presAssocID="{2001F993-F994-4A41-94DD-3049275E5FD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o con relleno sólido"/>
        </a:ext>
      </dgm:extLst>
    </dgm:pt>
    <dgm:pt modelId="{F87739E1-C52F-421B-83B2-80FE59B26568}" type="pres">
      <dgm:prSet presAssocID="{2001F993-F994-4A41-94DD-3049275E5FDD}" presName="spaceRect" presStyleCnt="0"/>
      <dgm:spPr/>
    </dgm:pt>
    <dgm:pt modelId="{4B3AD1B5-72E7-493D-A3B9-8F53959BA753}" type="pres">
      <dgm:prSet presAssocID="{2001F993-F994-4A41-94DD-3049275E5FDD}" presName="parTx" presStyleLbl="revTx" presStyleIdx="2" presStyleCnt="6">
        <dgm:presLayoutVars>
          <dgm:chMax val="0"/>
          <dgm:chPref val="0"/>
        </dgm:presLayoutVars>
      </dgm:prSet>
      <dgm:spPr/>
    </dgm:pt>
    <dgm:pt modelId="{BF964EBC-63C5-4F11-AE37-2EB8D2506C93}" type="pres">
      <dgm:prSet presAssocID="{8D5E74AA-9FA9-45A4-ACDC-1BE413360952}" presName="sibTrans" presStyleCnt="0"/>
      <dgm:spPr/>
    </dgm:pt>
    <dgm:pt modelId="{FAE2CF9F-64AE-44EB-A3E1-D3B68EE6D420}" type="pres">
      <dgm:prSet presAssocID="{1EB3D7DD-7366-4795-AE45-E7A0DC6F671C}" presName="compNode" presStyleCnt="0"/>
      <dgm:spPr/>
    </dgm:pt>
    <dgm:pt modelId="{E76B8FCB-C24E-4126-9047-FB45792A3BC4}" type="pres">
      <dgm:prSet presAssocID="{1EB3D7DD-7366-4795-AE45-E7A0DC6F671C}" presName="bgRect" presStyleLbl="bgShp" presStyleIdx="3" presStyleCnt="6"/>
      <dgm:spPr/>
    </dgm:pt>
    <dgm:pt modelId="{CB878DAA-CA12-4B7E-971F-C4553C4DE8D1}" type="pres">
      <dgm:prSet presAssocID="{1EB3D7DD-7366-4795-AE45-E7A0DC6F671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de las cosas con relleno sólido"/>
        </a:ext>
      </dgm:extLst>
    </dgm:pt>
    <dgm:pt modelId="{FA0C1066-7487-4F89-AC69-0270453FFEC4}" type="pres">
      <dgm:prSet presAssocID="{1EB3D7DD-7366-4795-AE45-E7A0DC6F671C}" presName="spaceRect" presStyleCnt="0"/>
      <dgm:spPr/>
    </dgm:pt>
    <dgm:pt modelId="{28CA0C91-6A41-4953-9BE8-32B6E3BF5579}" type="pres">
      <dgm:prSet presAssocID="{1EB3D7DD-7366-4795-AE45-E7A0DC6F671C}" presName="parTx" presStyleLbl="revTx" presStyleIdx="3" presStyleCnt="6">
        <dgm:presLayoutVars>
          <dgm:chMax val="0"/>
          <dgm:chPref val="0"/>
        </dgm:presLayoutVars>
      </dgm:prSet>
      <dgm:spPr/>
    </dgm:pt>
    <dgm:pt modelId="{F0CABFFC-C6AD-4E47-9DDB-ADA8C8793DEA}" type="pres">
      <dgm:prSet presAssocID="{37DE2479-8FEC-4A6D-AC76-70DD5E819175}" presName="sibTrans" presStyleCnt="0"/>
      <dgm:spPr/>
    </dgm:pt>
    <dgm:pt modelId="{CC3248C9-A466-4285-94C3-CA9C6D126E42}" type="pres">
      <dgm:prSet presAssocID="{86CCB78F-7DAD-438F-81B5-D15EF6A5FF54}" presName="compNode" presStyleCnt="0"/>
      <dgm:spPr/>
    </dgm:pt>
    <dgm:pt modelId="{E189180D-8AF6-4E45-802B-501589ED3B97}" type="pres">
      <dgm:prSet presAssocID="{86CCB78F-7DAD-438F-81B5-D15EF6A5FF54}" presName="bgRect" presStyleLbl="bgShp" presStyleIdx="4" presStyleCnt="6"/>
      <dgm:spPr/>
    </dgm:pt>
    <dgm:pt modelId="{0A80B775-B8C9-4BDD-B429-2A7F96A93210}" type="pres">
      <dgm:prSet presAssocID="{86CCB78F-7DAD-438F-81B5-D15EF6A5FF5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EC2A8752-C1DE-487C-808E-AD80F6B1F361}" type="pres">
      <dgm:prSet presAssocID="{86CCB78F-7DAD-438F-81B5-D15EF6A5FF54}" presName="spaceRect" presStyleCnt="0"/>
      <dgm:spPr/>
    </dgm:pt>
    <dgm:pt modelId="{7DAA6F39-2E7E-4C8A-9402-4D1C20D73511}" type="pres">
      <dgm:prSet presAssocID="{86CCB78F-7DAD-438F-81B5-D15EF6A5FF54}" presName="parTx" presStyleLbl="revTx" presStyleIdx="4" presStyleCnt="6">
        <dgm:presLayoutVars>
          <dgm:chMax val="0"/>
          <dgm:chPref val="0"/>
        </dgm:presLayoutVars>
      </dgm:prSet>
      <dgm:spPr/>
    </dgm:pt>
    <dgm:pt modelId="{0E402254-EE05-4D50-90D4-8C0A7603FF9D}" type="pres">
      <dgm:prSet presAssocID="{B08A5674-91A3-4CB6-A4F1-1D94134DCA5E}" presName="sibTrans" presStyleCnt="0"/>
      <dgm:spPr/>
    </dgm:pt>
    <dgm:pt modelId="{8D8E4049-C337-4112-A580-41852631605C}" type="pres">
      <dgm:prSet presAssocID="{1993C6A0-878B-46C5-AB83-F68A10F91F95}" presName="compNode" presStyleCnt="0"/>
      <dgm:spPr/>
    </dgm:pt>
    <dgm:pt modelId="{5F5C6FD3-34B2-48DC-AE54-FF9CD2BECD5F}" type="pres">
      <dgm:prSet presAssocID="{1993C6A0-878B-46C5-AB83-F68A10F91F95}" presName="bgRect" presStyleLbl="bgShp" presStyleIdx="5" presStyleCnt="6"/>
      <dgm:spPr/>
    </dgm:pt>
    <dgm:pt modelId="{6379B024-48C0-4483-8958-3F704CA3A7A9}" type="pres">
      <dgm:prSet presAssocID="{1993C6A0-878B-46C5-AB83-F68A10F91F9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rtapapeles mezclado con relleno sólido"/>
        </a:ext>
      </dgm:extLst>
    </dgm:pt>
    <dgm:pt modelId="{7B744F5A-D37E-49CD-A86A-5C886F93FDA9}" type="pres">
      <dgm:prSet presAssocID="{1993C6A0-878B-46C5-AB83-F68A10F91F95}" presName="spaceRect" presStyleCnt="0"/>
      <dgm:spPr/>
    </dgm:pt>
    <dgm:pt modelId="{87D87A92-A456-4AE8-B907-1E50AF4B9E84}" type="pres">
      <dgm:prSet presAssocID="{1993C6A0-878B-46C5-AB83-F68A10F91F9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85B6508-B204-4506-A4C9-00764A8A9699}" srcId="{9797CB51-C401-46DE-9424-E3B71D7A8158}" destId="{6AF84E49-0498-4D73-832B-39F5CB96FF95}" srcOrd="1" destOrd="0" parTransId="{F9AD689B-9DBA-43F0-A770-889117A97194}" sibTransId="{9D6D841D-AC67-4561-A551-BC39ABE63E03}"/>
    <dgm:cxn modelId="{E89ED809-A75E-4292-8A85-BEA4452D0A4C}" srcId="{9797CB51-C401-46DE-9424-E3B71D7A8158}" destId="{2001F993-F994-4A41-94DD-3049275E5FDD}" srcOrd="2" destOrd="0" parTransId="{3FA6523B-DE80-4146-9C86-FE3827BFED80}" sibTransId="{8D5E74AA-9FA9-45A4-ACDC-1BE413360952}"/>
    <dgm:cxn modelId="{5DCC5C0C-2647-4D91-A2A3-09EEAA2E4953}" type="presOf" srcId="{1993C6A0-878B-46C5-AB83-F68A10F91F95}" destId="{87D87A92-A456-4AE8-B907-1E50AF4B9E84}" srcOrd="0" destOrd="0" presId="urn:microsoft.com/office/officeart/2018/2/layout/IconVerticalSolidList"/>
    <dgm:cxn modelId="{4B69EB0C-7582-49E4-8E1F-50E31AECC99F}" srcId="{9797CB51-C401-46DE-9424-E3B71D7A8158}" destId="{69497B4C-00EB-4202-9C93-E2DCAA7BBF3E}" srcOrd="0" destOrd="0" parTransId="{BF875607-F5C3-43D8-8E8A-774FAB1D0CE3}" sibTransId="{747ACF44-6F42-471F-9076-8689AB2AFCE3}"/>
    <dgm:cxn modelId="{C49C302E-C5B5-435E-81CE-65F0E61129FC}" type="presOf" srcId="{6AF84E49-0498-4D73-832B-39F5CB96FF95}" destId="{5A3D89E5-01DB-49D8-AD7E-B02DB0B830B9}" srcOrd="0" destOrd="0" presId="urn:microsoft.com/office/officeart/2018/2/layout/IconVerticalSolidList"/>
    <dgm:cxn modelId="{629C6B67-8015-423B-A567-8725A9D06E39}" type="presOf" srcId="{1EB3D7DD-7366-4795-AE45-E7A0DC6F671C}" destId="{28CA0C91-6A41-4953-9BE8-32B6E3BF5579}" srcOrd="0" destOrd="0" presId="urn:microsoft.com/office/officeart/2018/2/layout/IconVerticalSolidList"/>
    <dgm:cxn modelId="{DDC5164F-D56E-4E3D-8EF1-0F86C3F48F13}" srcId="{9797CB51-C401-46DE-9424-E3B71D7A8158}" destId="{1993C6A0-878B-46C5-AB83-F68A10F91F95}" srcOrd="5" destOrd="0" parTransId="{7D3A205B-E27F-4AFA-B054-7E65C6EDD382}" sibTransId="{9682ADB6-0614-412B-933A-9BBC9AD17F3F}"/>
    <dgm:cxn modelId="{12F56C53-94C6-4F75-A26C-5800F0963709}" srcId="{9797CB51-C401-46DE-9424-E3B71D7A8158}" destId="{86CCB78F-7DAD-438F-81B5-D15EF6A5FF54}" srcOrd="4" destOrd="0" parTransId="{06212318-7522-42D7-908A-B8C7D22CE388}" sibTransId="{B08A5674-91A3-4CB6-A4F1-1D94134DCA5E}"/>
    <dgm:cxn modelId="{0BB5B783-FBE4-4B6A-BC28-F37B28CE078D}" type="presOf" srcId="{9797CB51-C401-46DE-9424-E3B71D7A8158}" destId="{407CD455-78E9-4CDB-835A-9E8C35F57A24}" srcOrd="0" destOrd="0" presId="urn:microsoft.com/office/officeart/2018/2/layout/IconVerticalSolidList"/>
    <dgm:cxn modelId="{16B8BC95-D5A3-4A29-954C-5CBEFE7D2492}" type="presOf" srcId="{2001F993-F994-4A41-94DD-3049275E5FDD}" destId="{4B3AD1B5-72E7-493D-A3B9-8F53959BA753}" srcOrd="0" destOrd="0" presId="urn:microsoft.com/office/officeart/2018/2/layout/IconVerticalSolidList"/>
    <dgm:cxn modelId="{F7241AAD-E3EB-4111-83FE-518FE220C662}" type="presOf" srcId="{69497B4C-00EB-4202-9C93-E2DCAA7BBF3E}" destId="{A6D85F0E-F251-4214-80DB-207080013722}" srcOrd="0" destOrd="0" presId="urn:microsoft.com/office/officeart/2018/2/layout/IconVerticalSolidList"/>
    <dgm:cxn modelId="{AF1F9ECB-01F2-4AE0-931A-983897A1D6AB}" type="presOf" srcId="{86CCB78F-7DAD-438F-81B5-D15EF6A5FF54}" destId="{7DAA6F39-2E7E-4C8A-9402-4D1C20D73511}" srcOrd="0" destOrd="0" presId="urn:microsoft.com/office/officeart/2018/2/layout/IconVerticalSolidList"/>
    <dgm:cxn modelId="{81B0ADF5-148A-429B-AC2E-C501ABCEECF4}" srcId="{9797CB51-C401-46DE-9424-E3B71D7A8158}" destId="{1EB3D7DD-7366-4795-AE45-E7A0DC6F671C}" srcOrd="3" destOrd="0" parTransId="{1959C8DA-78DD-42A8-9DE7-59AE076D4B6E}" sibTransId="{37DE2479-8FEC-4A6D-AC76-70DD5E819175}"/>
    <dgm:cxn modelId="{AEC1929D-F0BE-4241-8B33-E76856653770}" type="presParOf" srcId="{407CD455-78E9-4CDB-835A-9E8C35F57A24}" destId="{84F11D29-ED0B-40FF-AD86-C8BE5141F90B}" srcOrd="0" destOrd="0" presId="urn:microsoft.com/office/officeart/2018/2/layout/IconVerticalSolidList"/>
    <dgm:cxn modelId="{A2BF6E2B-8399-4C63-96E6-688A6EAAFDDB}" type="presParOf" srcId="{84F11D29-ED0B-40FF-AD86-C8BE5141F90B}" destId="{D8BDE2C3-1067-4586-9A9F-4B8E750D70D6}" srcOrd="0" destOrd="0" presId="urn:microsoft.com/office/officeart/2018/2/layout/IconVerticalSolidList"/>
    <dgm:cxn modelId="{B6F393D6-7598-4FCB-9C83-EA3015727A97}" type="presParOf" srcId="{84F11D29-ED0B-40FF-AD86-C8BE5141F90B}" destId="{95A652A8-BE6A-4E1F-8DB8-23A6A8070076}" srcOrd="1" destOrd="0" presId="urn:microsoft.com/office/officeart/2018/2/layout/IconVerticalSolidList"/>
    <dgm:cxn modelId="{3E7B411F-C608-45FE-A7F0-421A2F9A29B8}" type="presParOf" srcId="{84F11D29-ED0B-40FF-AD86-C8BE5141F90B}" destId="{90DDAA66-6CBF-49B6-84DF-68103FF39880}" srcOrd="2" destOrd="0" presId="urn:microsoft.com/office/officeart/2018/2/layout/IconVerticalSolidList"/>
    <dgm:cxn modelId="{8AC15C7D-F28E-41C2-9762-857896990C4A}" type="presParOf" srcId="{84F11D29-ED0B-40FF-AD86-C8BE5141F90B}" destId="{A6D85F0E-F251-4214-80DB-207080013722}" srcOrd="3" destOrd="0" presId="urn:microsoft.com/office/officeart/2018/2/layout/IconVerticalSolidList"/>
    <dgm:cxn modelId="{3030BC94-B0DC-4EC6-BB98-6E07E0F24941}" type="presParOf" srcId="{407CD455-78E9-4CDB-835A-9E8C35F57A24}" destId="{14475984-8850-4E37-BA57-EEE3C2026990}" srcOrd="1" destOrd="0" presId="urn:microsoft.com/office/officeart/2018/2/layout/IconVerticalSolidList"/>
    <dgm:cxn modelId="{9953CEF9-1702-4E55-9253-9118168CB57C}" type="presParOf" srcId="{407CD455-78E9-4CDB-835A-9E8C35F57A24}" destId="{AA4CD607-F526-4931-A746-3662DC0AF481}" srcOrd="2" destOrd="0" presId="urn:microsoft.com/office/officeart/2018/2/layout/IconVerticalSolidList"/>
    <dgm:cxn modelId="{AB167BE6-26CB-42C0-A4D2-3E5D660F8236}" type="presParOf" srcId="{AA4CD607-F526-4931-A746-3662DC0AF481}" destId="{9B417ABA-36C2-499C-A7F7-0398E27EFB4E}" srcOrd="0" destOrd="0" presId="urn:microsoft.com/office/officeart/2018/2/layout/IconVerticalSolidList"/>
    <dgm:cxn modelId="{CAFBC7F2-962C-4531-9617-7767325A4453}" type="presParOf" srcId="{AA4CD607-F526-4931-A746-3662DC0AF481}" destId="{88BF4528-A3A2-4E7A-AD94-981C1AC06BA8}" srcOrd="1" destOrd="0" presId="urn:microsoft.com/office/officeart/2018/2/layout/IconVerticalSolidList"/>
    <dgm:cxn modelId="{D18BD744-77AF-4196-9B9B-C82BD5BAFAB9}" type="presParOf" srcId="{AA4CD607-F526-4931-A746-3662DC0AF481}" destId="{7E667F61-DECB-4881-89C3-A9EC40C4EFE4}" srcOrd="2" destOrd="0" presId="urn:microsoft.com/office/officeart/2018/2/layout/IconVerticalSolidList"/>
    <dgm:cxn modelId="{4B0173B6-469A-40FA-8D4C-E2F991E55196}" type="presParOf" srcId="{AA4CD607-F526-4931-A746-3662DC0AF481}" destId="{5A3D89E5-01DB-49D8-AD7E-B02DB0B830B9}" srcOrd="3" destOrd="0" presId="urn:microsoft.com/office/officeart/2018/2/layout/IconVerticalSolidList"/>
    <dgm:cxn modelId="{1031CBEB-5D12-4E21-9E7F-665A89C005E0}" type="presParOf" srcId="{407CD455-78E9-4CDB-835A-9E8C35F57A24}" destId="{905D3F27-AC8E-486E-9656-90C1B773EB1F}" srcOrd="3" destOrd="0" presId="urn:microsoft.com/office/officeart/2018/2/layout/IconVerticalSolidList"/>
    <dgm:cxn modelId="{8FBA276E-672A-4AFB-800A-9F9D33088028}" type="presParOf" srcId="{407CD455-78E9-4CDB-835A-9E8C35F57A24}" destId="{00C54A2E-725A-4855-A3BF-42CEE65FFC4F}" srcOrd="4" destOrd="0" presId="urn:microsoft.com/office/officeart/2018/2/layout/IconVerticalSolidList"/>
    <dgm:cxn modelId="{2D16E70E-C5A6-4063-8CCA-25B656D0F7D9}" type="presParOf" srcId="{00C54A2E-725A-4855-A3BF-42CEE65FFC4F}" destId="{B52D36F6-FB27-4292-BF1F-D7E86A8C9F03}" srcOrd="0" destOrd="0" presId="urn:microsoft.com/office/officeart/2018/2/layout/IconVerticalSolidList"/>
    <dgm:cxn modelId="{D5D504F4-92A7-42E4-A47C-62051D28A057}" type="presParOf" srcId="{00C54A2E-725A-4855-A3BF-42CEE65FFC4F}" destId="{315EEEFD-A223-4D52-87D1-A3A73B4BCF8D}" srcOrd="1" destOrd="0" presId="urn:microsoft.com/office/officeart/2018/2/layout/IconVerticalSolidList"/>
    <dgm:cxn modelId="{54CC27F9-1353-448B-A90B-532A63D8B4FC}" type="presParOf" srcId="{00C54A2E-725A-4855-A3BF-42CEE65FFC4F}" destId="{F87739E1-C52F-421B-83B2-80FE59B26568}" srcOrd="2" destOrd="0" presId="urn:microsoft.com/office/officeart/2018/2/layout/IconVerticalSolidList"/>
    <dgm:cxn modelId="{1121A0C4-CE81-4095-9BFD-37B6AC065C96}" type="presParOf" srcId="{00C54A2E-725A-4855-A3BF-42CEE65FFC4F}" destId="{4B3AD1B5-72E7-493D-A3B9-8F53959BA753}" srcOrd="3" destOrd="0" presId="urn:microsoft.com/office/officeart/2018/2/layout/IconVerticalSolidList"/>
    <dgm:cxn modelId="{2A9D42DF-CFE3-4D4D-8603-F590C753457B}" type="presParOf" srcId="{407CD455-78E9-4CDB-835A-9E8C35F57A24}" destId="{BF964EBC-63C5-4F11-AE37-2EB8D2506C93}" srcOrd="5" destOrd="0" presId="urn:microsoft.com/office/officeart/2018/2/layout/IconVerticalSolidList"/>
    <dgm:cxn modelId="{EA638FAC-C6F5-417D-8BC3-276EE916E220}" type="presParOf" srcId="{407CD455-78E9-4CDB-835A-9E8C35F57A24}" destId="{FAE2CF9F-64AE-44EB-A3E1-D3B68EE6D420}" srcOrd="6" destOrd="0" presId="urn:microsoft.com/office/officeart/2018/2/layout/IconVerticalSolidList"/>
    <dgm:cxn modelId="{FC69E636-43F9-45B6-A0AC-BC5D2A741B1F}" type="presParOf" srcId="{FAE2CF9F-64AE-44EB-A3E1-D3B68EE6D420}" destId="{E76B8FCB-C24E-4126-9047-FB45792A3BC4}" srcOrd="0" destOrd="0" presId="urn:microsoft.com/office/officeart/2018/2/layout/IconVerticalSolidList"/>
    <dgm:cxn modelId="{1B09CDB7-75A0-44C6-9EFE-753243366269}" type="presParOf" srcId="{FAE2CF9F-64AE-44EB-A3E1-D3B68EE6D420}" destId="{CB878DAA-CA12-4B7E-971F-C4553C4DE8D1}" srcOrd="1" destOrd="0" presId="urn:microsoft.com/office/officeart/2018/2/layout/IconVerticalSolidList"/>
    <dgm:cxn modelId="{78B45B7A-906F-48CB-8B3C-23503052BC2B}" type="presParOf" srcId="{FAE2CF9F-64AE-44EB-A3E1-D3B68EE6D420}" destId="{FA0C1066-7487-4F89-AC69-0270453FFEC4}" srcOrd="2" destOrd="0" presId="urn:microsoft.com/office/officeart/2018/2/layout/IconVerticalSolidList"/>
    <dgm:cxn modelId="{E50D7640-B07D-4B5D-AAF3-5DCC33B47C81}" type="presParOf" srcId="{FAE2CF9F-64AE-44EB-A3E1-D3B68EE6D420}" destId="{28CA0C91-6A41-4953-9BE8-32B6E3BF5579}" srcOrd="3" destOrd="0" presId="urn:microsoft.com/office/officeart/2018/2/layout/IconVerticalSolidList"/>
    <dgm:cxn modelId="{9F85DE25-AB26-4D71-97DB-B1C6CE65870D}" type="presParOf" srcId="{407CD455-78E9-4CDB-835A-9E8C35F57A24}" destId="{F0CABFFC-C6AD-4E47-9DDB-ADA8C8793DEA}" srcOrd="7" destOrd="0" presId="urn:microsoft.com/office/officeart/2018/2/layout/IconVerticalSolidList"/>
    <dgm:cxn modelId="{67EA2344-76DD-496E-9776-997B1FA5E9E1}" type="presParOf" srcId="{407CD455-78E9-4CDB-835A-9E8C35F57A24}" destId="{CC3248C9-A466-4285-94C3-CA9C6D126E42}" srcOrd="8" destOrd="0" presId="urn:microsoft.com/office/officeart/2018/2/layout/IconVerticalSolidList"/>
    <dgm:cxn modelId="{D3202848-D021-4C9A-80CA-CE01312BE90D}" type="presParOf" srcId="{CC3248C9-A466-4285-94C3-CA9C6D126E42}" destId="{E189180D-8AF6-4E45-802B-501589ED3B97}" srcOrd="0" destOrd="0" presId="urn:microsoft.com/office/officeart/2018/2/layout/IconVerticalSolidList"/>
    <dgm:cxn modelId="{D30CF838-CE48-499A-85FD-F465C7433A97}" type="presParOf" srcId="{CC3248C9-A466-4285-94C3-CA9C6D126E42}" destId="{0A80B775-B8C9-4BDD-B429-2A7F96A93210}" srcOrd="1" destOrd="0" presId="urn:microsoft.com/office/officeart/2018/2/layout/IconVerticalSolidList"/>
    <dgm:cxn modelId="{CD7906F0-5DC1-494B-85E7-48F1443AFCE0}" type="presParOf" srcId="{CC3248C9-A466-4285-94C3-CA9C6D126E42}" destId="{EC2A8752-C1DE-487C-808E-AD80F6B1F361}" srcOrd="2" destOrd="0" presId="urn:microsoft.com/office/officeart/2018/2/layout/IconVerticalSolidList"/>
    <dgm:cxn modelId="{FA990D21-2646-4EC4-904B-22D912DA2B2D}" type="presParOf" srcId="{CC3248C9-A466-4285-94C3-CA9C6D126E42}" destId="{7DAA6F39-2E7E-4C8A-9402-4D1C20D73511}" srcOrd="3" destOrd="0" presId="urn:microsoft.com/office/officeart/2018/2/layout/IconVerticalSolidList"/>
    <dgm:cxn modelId="{54821BF5-9948-4627-8C25-66E19860810D}" type="presParOf" srcId="{407CD455-78E9-4CDB-835A-9E8C35F57A24}" destId="{0E402254-EE05-4D50-90D4-8C0A7603FF9D}" srcOrd="9" destOrd="0" presId="urn:microsoft.com/office/officeart/2018/2/layout/IconVerticalSolidList"/>
    <dgm:cxn modelId="{724D34E8-A325-4B63-8CC1-E7C9493571FA}" type="presParOf" srcId="{407CD455-78E9-4CDB-835A-9E8C35F57A24}" destId="{8D8E4049-C337-4112-A580-41852631605C}" srcOrd="10" destOrd="0" presId="urn:microsoft.com/office/officeart/2018/2/layout/IconVerticalSolidList"/>
    <dgm:cxn modelId="{0C5B4B1F-E5A3-43D7-9CCC-810D9DD24077}" type="presParOf" srcId="{8D8E4049-C337-4112-A580-41852631605C}" destId="{5F5C6FD3-34B2-48DC-AE54-FF9CD2BECD5F}" srcOrd="0" destOrd="0" presId="urn:microsoft.com/office/officeart/2018/2/layout/IconVerticalSolidList"/>
    <dgm:cxn modelId="{87EB86F5-F17B-4464-ACDD-6EBA8CD54503}" type="presParOf" srcId="{8D8E4049-C337-4112-A580-41852631605C}" destId="{6379B024-48C0-4483-8958-3F704CA3A7A9}" srcOrd="1" destOrd="0" presId="urn:microsoft.com/office/officeart/2018/2/layout/IconVerticalSolidList"/>
    <dgm:cxn modelId="{85EDDAA7-F2FF-4B73-B8A8-33DCA827D980}" type="presParOf" srcId="{8D8E4049-C337-4112-A580-41852631605C}" destId="{7B744F5A-D37E-49CD-A86A-5C886F93FDA9}" srcOrd="2" destOrd="0" presId="urn:microsoft.com/office/officeart/2018/2/layout/IconVerticalSolidList"/>
    <dgm:cxn modelId="{E178D9C0-099A-45AF-8BEB-408E110B13CA}" type="presParOf" srcId="{8D8E4049-C337-4112-A580-41852631605C}" destId="{87D87A92-A456-4AE8-B907-1E50AF4B9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9A9500-3140-4927-8438-6F99BDD763D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O"/>
        </a:p>
      </dgm:t>
    </dgm:pt>
    <dgm:pt modelId="{ADE084EB-855B-492B-B5F9-B9B55AD0FAD3}" type="pres">
      <dgm:prSet presAssocID="{169A9500-3140-4927-8438-6F99BDD763D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03CB2C07-3C3C-400F-825D-A32FFDCFBDBE}" type="presOf" srcId="{169A9500-3140-4927-8438-6F99BDD763D9}" destId="{ADE084EB-855B-492B-B5F9-B9B55AD0FAD3}" srcOrd="0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FEE581-2DCD-41CB-B777-7D5B08B98FEF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D6A23A20-4684-4B2A-8B24-31262EA28494}">
      <dgm:prSet phldrT="[Texto]"/>
      <dgm:spPr/>
      <dgm:t>
        <a:bodyPr/>
        <a:lstStyle/>
        <a:p>
          <a:r>
            <a:rPr lang="es-MX" dirty="0"/>
            <a:t>API</a:t>
          </a:r>
          <a:endParaRPr lang="es-CO" dirty="0"/>
        </a:p>
      </dgm:t>
    </dgm:pt>
    <dgm:pt modelId="{85195C74-2799-4DBB-BF37-FCDDF2630178}" type="parTrans" cxnId="{68021B45-4A6C-4A46-B713-6D47FEB9F279}">
      <dgm:prSet/>
      <dgm:spPr/>
      <dgm:t>
        <a:bodyPr/>
        <a:lstStyle/>
        <a:p>
          <a:endParaRPr lang="es-CO"/>
        </a:p>
      </dgm:t>
    </dgm:pt>
    <dgm:pt modelId="{B2CB4309-1BBD-42DE-A29E-40BEEC04C787}" type="sibTrans" cxnId="{68021B45-4A6C-4A46-B713-6D47FEB9F279}">
      <dgm:prSet/>
      <dgm:spPr/>
      <dgm:t>
        <a:bodyPr/>
        <a:lstStyle/>
        <a:p>
          <a:endParaRPr lang="es-CO"/>
        </a:p>
      </dgm:t>
    </dgm:pt>
    <dgm:pt modelId="{BC761712-D2FF-4651-9824-3B4833C79B71}">
      <dgm:prSet phldrT="[Texto]"/>
      <dgm:spPr/>
      <dgm:t>
        <a:bodyPr/>
        <a:lstStyle/>
        <a:p>
          <a:r>
            <a:rPr lang="es-MX" dirty="0"/>
            <a:t>BM</a:t>
          </a:r>
          <a:endParaRPr lang="es-CO" dirty="0"/>
        </a:p>
      </dgm:t>
    </dgm:pt>
    <dgm:pt modelId="{3D25012F-907B-4225-95CF-02B94D2A19EE}" type="parTrans" cxnId="{38241CE8-D8FC-4AD8-8F81-EC3A1FD49949}">
      <dgm:prSet/>
      <dgm:spPr/>
      <dgm:t>
        <a:bodyPr/>
        <a:lstStyle/>
        <a:p>
          <a:endParaRPr lang="es-CO"/>
        </a:p>
      </dgm:t>
    </dgm:pt>
    <dgm:pt modelId="{5D7FB900-8566-413F-8DF6-43388897EC00}" type="sibTrans" cxnId="{38241CE8-D8FC-4AD8-8F81-EC3A1FD49949}">
      <dgm:prSet/>
      <dgm:spPr/>
      <dgm:t>
        <a:bodyPr/>
        <a:lstStyle/>
        <a:p>
          <a:endParaRPr lang="es-CO"/>
        </a:p>
      </dgm:t>
    </dgm:pt>
    <dgm:pt modelId="{603EFF24-D176-45C3-B803-24A32C566A03}">
      <dgm:prSet phldrT="[Texto]"/>
      <dgm:spPr/>
      <dgm:t>
        <a:bodyPr/>
        <a:lstStyle/>
        <a:p>
          <a:r>
            <a:rPr lang="es-MX" dirty="0"/>
            <a:t>AZURE</a:t>
          </a:r>
          <a:endParaRPr lang="es-CO" dirty="0"/>
        </a:p>
      </dgm:t>
    </dgm:pt>
    <dgm:pt modelId="{C0024DDE-2391-4CFF-A313-FB3A3341D657}" type="parTrans" cxnId="{31F70397-0647-482B-8B1C-F820C0B2FB6D}">
      <dgm:prSet/>
      <dgm:spPr/>
      <dgm:t>
        <a:bodyPr/>
        <a:lstStyle/>
        <a:p>
          <a:endParaRPr lang="es-CO"/>
        </a:p>
      </dgm:t>
    </dgm:pt>
    <dgm:pt modelId="{DD28196D-D67C-4011-9FE1-40D4EFA5998A}" type="sibTrans" cxnId="{31F70397-0647-482B-8B1C-F820C0B2FB6D}">
      <dgm:prSet/>
      <dgm:spPr/>
      <dgm:t>
        <a:bodyPr/>
        <a:lstStyle/>
        <a:p>
          <a:endParaRPr lang="es-CO"/>
        </a:p>
      </dgm:t>
    </dgm:pt>
    <dgm:pt modelId="{9DCF6863-7736-4CE5-8170-1F0F195C81D1}">
      <dgm:prSet phldrT="[Texto]"/>
      <dgm:spPr/>
      <dgm:t>
        <a:bodyPr/>
        <a:lstStyle/>
        <a:p>
          <a:r>
            <a:rPr lang="es-MX" dirty="0"/>
            <a:t>Data Factory</a:t>
          </a:r>
          <a:endParaRPr lang="es-CO" dirty="0"/>
        </a:p>
      </dgm:t>
    </dgm:pt>
    <dgm:pt modelId="{A4805B77-85C9-46FE-AFC2-58DD242AD171}" type="parTrans" cxnId="{BBEDEAA6-D027-40F8-8FF0-DE58AECE4950}">
      <dgm:prSet/>
      <dgm:spPr/>
      <dgm:t>
        <a:bodyPr/>
        <a:lstStyle/>
        <a:p>
          <a:endParaRPr lang="es-CO"/>
        </a:p>
      </dgm:t>
    </dgm:pt>
    <dgm:pt modelId="{198A31A7-F455-434C-A446-C156599F2997}" type="sibTrans" cxnId="{BBEDEAA6-D027-40F8-8FF0-DE58AECE4950}">
      <dgm:prSet/>
      <dgm:spPr/>
      <dgm:t>
        <a:bodyPr/>
        <a:lstStyle/>
        <a:p>
          <a:endParaRPr lang="es-CO"/>
        </a:p>
      </dgm:t>
    </dgm:pt>
    <dgm:pt modelId="{211AFEA6-9979-4DBD-9CE7-AC685045C5E1}">
      <dgm:prSet phldrT="[Texto]"/>
      <dgm:spPr/>
      <dgm:t>
        <a:bodyPr/>
        <a:lstStyle/>
        <a:p>
          <a:r>
            <a:rPr lang="es-MX" dirty="0"/>
            <a:t>Transformación</a:t>
          </a:r>
          <a:endParaRPr lang="es-CO" dirty="0"/>
        </a:p>
      </dgm:t>
    </dgm:pt>
    <dgm:pt modelId="{9D3DA628-7974-49FB-B967-00CEEE6EBA3F}" type="parTrans" cxnId="{BF940572-3C7F-4D73-B3A1-AD3F42F86693}">
      <dgm:prSet/>
      <dgm:spPr/>
      <dgm:t>
        <a:bodyPr/>
        <a:lstStyle/>
        <a:p>
          <a:endParaRPr lang="es-CO"/>
        </a:p>
      </dgm:t>
    </dgm:pt>
    <dgm:pt modelId="{257E7F16-AC1B-4D95-9612-90D0F70AF20F}" type="sibTrans" cxnId="{BF940572-3C7F-4D73-B3A1-AD3F42F86693}">
      <dgm:prSet/>
      <dgm:spPr/>
      <dgm:t>
        <a:bodyPr/>
        <a:lstStyle/>
        <a:p>
          <a:endParaRPr lang="es-CO"/>
        </a:p>
      </dgm:t>
    </dgm:pt>
    <dgm:pt modelId="{B18450B3-E897-4DB7-A4D6-0960F083461F}">
      <dgm:prSet phldrT="[Texto]"/>
      <dgm:spPr/>
      <dgm:t>
        <a:bodyPr/>
        <a:lstStyle/>
        <a:p>
          <a:r>
            <a:rPr lang="es-MX" dirty="0"/>
            <a:t>Procedimiento almacenado</a:t>
          </a:r>
          <a:endParaRPr lang="es-CO" dirty="0"/>
        </a:p>
      </dgm:t>
    </dgm:pt>
    <dgm:pt modelId="{E601ADC3-2388-4680-BBE7-8B38E10FA81E}" type="parTrans" cxnId="{5AC9D7B5-4587-4386-8ED5-09C82F1AC5AE}">
      <dgm:prSet/>
      <dgm:spPr/>
      <dgm:t>
        <a:bodyPr/>
        <a:lstStyle/>
        <a:p>
          <a:endParaRPr lang="es-CO"/>
        </a:p>
      </dgm:t>
    </dgm:pt>
    <dgm:pt modelId="{51059F5D-73CD-44D0-93C0-9D0D98A46444}" type="sibTrans" cxnId="{5AC9D7B5-4587-4386-8ED5-09C82F1AC5AE}">
      <dgm:prSet/>
      <dgm:spPr/>
      <dgm:t>
        <a:bodyPr/>
        <a:lstStyle/>
        <a:p>
          <a:endParaRPr lang="es-CO"/>
        </a:p>
      </dgm:t>
    </dgm:pt>
    <dgm:pt modelId="{26CC6F8E-B5DF-4916-9FDA-D65268F5B65D}">
      <dgm:prSet phldrT="[Texto]"/>
      <dgm:spPr/>
      <dgm:t>
        <a:bodyPr/>
        <a:lstStyle/>
        <a:p>
          <a:r>
            <a:rPr lang="es-MX" dirty="0"/>
            <a:t>OMS</a:t>
          </a:r>
          <a:endParaRPr lang="es-CO" dirty="0"/>
        </a:p>
      </dgm:t>
    </dgm:pt>
    <dgm:pt modelId="{273A13F9-39C9-423D-8CA6-139E397EDC3F}" type="parTrans" cxnId="{20AC7530-3B0E-4EC0-BC91-E0B0553942A0}">
      <dgm:prSet/>
      <dgm:spPr/>
      <dgm:t>
        <a:bodyPr/>
        <a:lstStyle/>
        <a:p>
          <a:endParaRPr lang="es-CO"/>
        </a:p>
      </dgm:t>
    </dgm:pt>
    <dgm:pt modelId="{587CA042-87BC-40E4-B5B4-9E516B0F35B4}" type="sibTrans" cxnId="{20AC7530-3B0E-4EC0-BC91-E0B0553942A0}">
      <dgm:prSet/>
      <dgm:spPr/>
      <dgm:t>
        <a:bodyPr/>
        <a:lstStyle/>
        <a:p>
          <a:endParaRPr lang="es-CO"/>
        </a:p>
      </dgm:t>
    </dgm:pt>
    <dgm:pt modelId="{AA869DCD-716C-4A6D-9C26-87FA6A8A42E4}" type="pres">
      <dgm:prSet presAssocID="{E3FEE581-2DCD-41CB-B777-7D5B08B98FEF}" presName="linearFlow" presStyleCnt="0">
        <dgm:presLayoutVars>
          <dgm:dir/>
          <dgm:animLvl val="lvl"/>
          <dgm:resizeHandles val="exact"/>
        </dgm:presLayoutVars>
      </dgm:prSet>
      <dgm:spPr/>
    </dgm:pt>
    <dgm:pt modelId="{A13F4A12-9BA3-494F-BCD7-8C805EEA45C2}" type="pres">
      <dgm:prSet presAssocID="{D6A23A20-4684-4B2A-8B24-31262EA28494}" presName="composite" presStyleCnt="0"/>
      <dgm:spPr/>
    </dgm:pt>
    <dgm:pt modelId="{118D6EAD-EAC3-407B-8332-18799A2C74B7}" type="pres">
      <dgm:prSet presAssocID="{D6A23A20-4684-4B2A-8B24-31262EA2849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644DA0D-B4F3-4CB5-893C-A5913D8FBB5E}" type="pres">
      <dgm:prSet presAssocID="{D6A23A20-4684-4B2A-8B24-31262EA28494}" presName="parSh" presStyleLbl="node1" presStyleIdx="0" presStyleCnt="3"/>
      <dgm:spPr/>
    </dgm:pt>
    <dgm:pt modelId="{672448B8-82C1-4D79-B0B5-DC2BEF1F3BAA}" type="pres">
      <dgm:prSet presAssocID="{D6A23A20-4684-4B2A-8B24-31262EA28494}" presName="desTx" presStyleLbl="fgAcc1" presStyleIdx="0" presStyleCnt="3">
        <dgm:presLayoutVars>
          <dgm:bulletEnabled val="1"/>
        </dgm:presLayoutVars>
      </dgm:prSet>
      <dgm:spPr/>
    </dgm:pt>
    <dgm:pt modelId="{F4800A9D-5321-447D-AA24-61052CA50694}" type="pres">
      <dgm:prSet presAssocID="{B2CB4309-1BBD-42DE-A29E-40BEEC04C787}" presName="sibTrans" presStyleLbl="sibTrans2D1" presStyleIdx="0" presStyleCnt="2"/>
      <dgm:spPr/>
    </dgm:pt>
    <dgm:pt modelId="{FEA6CCD0-AB4B-443C-9CA2-271C1B04A1D3}" type="pres">
      <dgm:prSet presAssocID="{B2CB4309-1BBD-42DE-A29E-40BEEC04C787}" presName="connTx" presStyleLbl="sibTrans2D1" presStyleIdx="0" presStyleCnt="2"/>
      <dgm:spPr/>
    </dgm:pt>
    <dgm:pt modelId="{56990C2A-B9CD-4295-861B-2009BC861542}" type="pres">
      <dgm:prSet presAssocID="{603EFF24-D176-45C3-B803-24A32C566A03}" presName="composite" presStyleCnt="0"/>
      <dgm:spPr/>
    </dgm:pt>
    <dgm:pt modelId="{A62F0C74-5287-4BCA-9EED-76EB10D4B4D2}" type="pres">
      <dgm:prSet presAssocID="{603EFF24-D176-45C3-B803-24A32C566A0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C025E1E-8657-450A-8BB2-C09BD82FF253}" type="pres">
      <dgm:prSet presAssocID="{603EFF24-D176-45C3-B803-24A32C566A03}" presName="parSh" presStyleLbl="node1" presStyleIdx="1" presStyleCnt="3"/>
      <dgm:spPr/>
    </dgm:pt>
    <dgm:pt modelId="{5DA16292-FC91-421A-9820-3D7DCDB19762}" type="pres">
      <dgm:prSet presAssocID="{603EFF24-D176-45C3-B803-24A32C566A03}" presName="desTx" presStyleLbl="fgAcc1" presStyleIdx="1" presStyleCnt="3">
        <dgm:presLayoutVars>
          <dgm:bulletEnabled val="1"/>
        </dgm:presLayoutVars>
      </dgm:prSet>
      <dgm:spPr/>
    </dgm:pt>
    <dgm:pt modelId="{92375BDC-57C4-41C4-BB4D-480204C9884F}" type="pres">
      <dgm:prSet presAssocID="{DD28196D-D67C-4011-9FE1-40D4EFA5998A}" presName="sibTrans" presStyleLbl="sibTrans2D1" presStyleIdx="1" presStyleCnt="2"/>
      <dgm:spPr/>
    </dgm:pt>
    <dgm:pt modelId="{1F3FC2BA-4991-4019-8848-B6BB14EC651A}" type="pres">
      <dgm:prSet presAssocID="{DD28196D-D67C-4011-9FE1-40D4EFA5998A}" presName="connTx" presStyleLbl="sibTrans2D1" presStyleIdx="1" presStyleCnt="2"/>
      <dgm:spPr/>
    </dgm:pt>
    <dgm:pt modelId="{E7CFE372-1E9A-48A6-A91B-57FF17E8573C}" type="pres">
      <dgm:prSet presAssocID="{211AFEA6-9979-4DBD-9CE7-AC685045C5E1}" presName="composite" presStyleCnt="0"/>
      <dgm:spPr/>
    </dgm:pt>
    <dgm:pt modelId="{4643988A-88AF-4C42-AF78-136F25BC35FC}" type="pres">
      <dgm:prSet presAssocID="{211AFEA6-9979-4DBD-9CE7-AC685045C5E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61F6866-5E8B-4B6B-A337-565E7DBE4876}" type="pres">
      <dgm:prSet presAssocID="{211AFEA6-9979-4DBD-9CE7-AC685045C5E1}" presName="parSh" presStyleLbl="node1" presStyleIdx="2" presStyleCnt="3"/>
      <dgm:spPr/>
    </dgm:pt>
    <dgm:pt modelId="{C7EAACC5-9BEC-40D8-ABCA-725051337E16}" type="pres">
      <dgm:prSet presAssocID="{211AFEA6-9979-4DBD-9CE7-AC685045C5E1}" presName="desTx" presStyleLbl="fgAcc1" presStyleIdx="2" presStyleCnt="3">
        <dgm:presLayoutVars>
          <dgm:bulletEnabled val="1"/>
        </dgm:presLayoutVars>
      </dgm:prSet>
      <dgm:spPr/>
    </dgm:pt>
  </dgm:ptLst>
  <dgm:cxnLst>
    <dgm:cxn modelId="{677D2A18-8B7D-49EB-A7C8-5B79507C04E3}" type="presOf" srcId="{DD28196D-D67C-4011-9FE1-40D4EFA5998A}" destId="{92375BDC-57C4-41C4-BB4D-480204C9884F}" srcOrd="0" destOrd="0" presId="urn:microsoft.com/office/officeart/2005/8/layout/process3"/>
    <dgm:cxn modelId="{E03B5A19-DDF3-46F1-AFD9-0AC8481D87E8}" type="presOf" srcId="{9DCF6863-7736-4CE5-8170-1F0F195C81D1}" destId="{5DA16292-FC91-421A-9820-3D7DCDB19762}" srcOrd="0" destOrd="0" presId="urn:microsoft.com/office/officeart/2005/8/layout/process3"/>
    <dgm:cxn modelId="{ABEE5F23-0EC1-489F-A583-8DF78C988681}" type="presOf" srcId="{26CC6F8E-B5DF-4916-9FDA-D65268F5B65D}" destId="{672448B8-82C1-4D79-B0B5-DC2BEF1F3BAA}" srcOrd="0" destOrd="1" presId="urn:microsoft.com/office/officeart/2005/8/layout/process3"/>
    <dgm:cxn modelId="{20AC7530-3B0E-4EC0-BC91-E0B0553942A0}" srcId="{D6A23A20-4684-4B2A-8B24-31262EA28494}" destId="{26CC6F8E-B5DF-4916-9FDA-D65268F5B65D}" srcOrd="1" destOrd="0" parTransId="{273A13F9-39C9-423D-8CA6-139E397EDC3F}" sibTransId="{587CA042-87BC-40E4-B5B4-9E516B0F35B4}"/>
    <dgm:cxn modelId="{68021B45-4A6C-4A46-B713-6D47FEB9F279}" srcId="{E3FEE581-2DCD-41CB-B777-7D5B08B98FEF}" destId="{D6A23A20-4684-4B2A-8B24-31262EA28494}" srcOrd="0" destOrd="0" parTransId="{85195C74-2799-4DBB-BF37-FCDDF2630178}" sibTransId="{B2CB4309-1BBD-42DE-A29E-40BEEC04C787}"/>
    <dgm:cxn modelId="{BF940572-3C7F-4D73-B3A1-AD3F42F86693}" srcId="{E3FEE581-2DCD-41CB-B777-7D5B08B98FEF}" destId="{211AFEA6-9979-4DBD-9CE7-AC685045C5E1}" srcOrd="2" destOrd="0" parTransId="{9D3DA628-7974-49FB-B967-00CEEE6EBA3F}" sibTransId="{257E7F16-AC1B-4D95-9612-90D0F70AF20F}"/>
    <dgm:cxn modelId="{DB031555-E603-47FF-ACD6-557621AF8794}" type="presOf" srcId="{D6A23A20-4684-4B2A-8B24-31262EA28494}" destId="{118D6EAD-EAC3-407B-8332-18799A2C74B7}" srcOrd="0" destOrd="0" presId="urn:microsoft.com/office/officeart/2005/8/layout/process3"/>
    <dgm:cxn modelId="{B285D755-12D8-4CCC-809B-151977A5869B}" type="presOf" srcId="{DD28196D-D67C-4011-9FE1-40D4EFA5998A}" destId="{1F3FC2BA-4991-4019-8848-B6BB14EC651A}" srcOrd="1" destOrd="0" presId="urn:microsoft.com/office/officeart/2005/8/layout/process3"/>
    <dgm:cxn modelId="{31F70397-0647-482B-8B1C-F820C0B2FB6D}" srcId="{E3FEE581-2DCD-41CB-B777-7D5B08B98FEF}" destId="{603EFF24-D176-45C3-B803-24A32C566A03}" srcOrd="1" destOrd="0" parTransId="{C0024DDE-2391-4CFF-A313-FB3A3341D657}" sibTransId="{DD28196D-D67C-4011-9FE1-40D4EFA5998A}"/>
    <dgm:cxn modelId="{4D40859B-3BAC-4A17-A859-F1F9B9421A79}" type="presOf" srcId="{603EFF24-D176-45C3-B803-24A32C566A03}" destId="{EC025E1E-8657-450A-8BB2-C09BD82FF253}" srcOrd="1" destOrd="0" presId="urn:microsoft.com/office/officeart/2005/8/layout/process3"/>
    <dgm:cxn modelId="{BBEDEAA6-D027-40F8-8FF0-DE58AECE4950}" srcId="{603EFF24-D176-45C3-B803-24A32C566A03}" destId="{9DCF6863-7736-4CE5-8170-1F0F195C81D1}" srcOrd="0" destOrd="0" parTransId="{A4805B77-85C9-46FE-AFC2-58DD242AD171}" sibTransId="{198A31A7-F455-434C-A446-C156599F2997}"/>
    <dgm:cxn modelId="{81903AAE-D183-4DC1-AC0D-72DDDDB38D7D}" type="presOf" srcId="{B2CB4309-1BBD-42DE-A29E-40BEEC04C787}" destId="{FEA6CCD0-AB4B-443C-9CA2-271C1B04A1D3}" srcOrd="1" destOrd="0" presId="urn:microsoft.com/office/officeart/2005/8/layout/process3"/>
    <dgm:cxn modelId="{5AC9D7B5-4587-4386-8ED5-09C82F1AC5AE}" srcId="{211AFEA6-9979-4DBD-9CE7-AC685045C5E1}" destId="{B18450B3-E897-4DB7-A4D6-0960F083461F}" srcOrd="0" destOrd="0" parTransId="{E601ADC3-2388-4680-BBE7-8B38E10FA81E}" sibTransId="{51059F5D-73CD-44D0-93C0-9D0D98A46444}"/>
    <dgm:cxn modelId="{F1453CC2-C274-420E-8D1F-A44F90A9A791}" type="presOf" srcId="{211AFEA6-9979-4DBD-9CE7-AC685045C5E1}" destId="{4643988A-88AF-4C42-AF78-136F25BC35FC}" srcOrd="0" destOrd="0" presId="urn:microsoft.com/office/officeart/2005/8/layout/process3"/>
    <dgm:cxn modelId="{16F29DC5-95AC-4144-9166-8184002ECF89}" type="presOf" srcId="{603EFF24-D176-45C3-B803-24A32C566A03}" destId="{A62F0C74-5287-4BCA-9EED-76EB10D4B4D2}" srcOrd="0" destOrd="0" presId="urn:microsoft.com/office/officeart/2005/8/layout/process3"/>
    <dgm:cxn modelId="{477774CC-5C18-4320-849A-256FEDF20313}" type="presOf" srcId="{211AFEA6-9979-4DBD-9CE7-AC685045C5E1}" destId="{261F6866-5E8B-4B6B-A337-565E7DBE4876}" srcOrd="1" destOrd="0" presId="urn:microsoft.com/office/officeart/2005/8/layout/process3"/>
    <dgm:cxn modelId="{4FB7D9D9-0D15-45C6-AA1E-81AC630BAC52}" type="presOf" srcId="{B2CB4309-1BBD-42DE-A29E-40BEEC04C787}" destId="{F4800A9D-5321-447D-AA24-61052CA50694}" srcOrd="0" destOrd="0" presId="urn:microsoft.com/office/officeart/2005/8/layout/process3"/>
    <dgm:cxn modelId="{4F3E5CE0-81AC-415C-9B25-C72CEB359177}" type="presOf" srcId="{D6A23A20-4684-4B2A-8B24-31262EA28494}" destId="{9644DA0D-B4F3-4CB5-893C-A5913D8FBB5E}" srcOrd="1" destOrd="0" presId="urn:microsoft.com/office/officeart/2005/8/layout/process3"/>
    <dgm:cxn modelId="{642839E1-A625-471B-B41A-C770EBFB7134}" type="presOf" srcId="{BC761712-D2FF-4651-9824-3B4833C79B71}" destId="{672448B8-82C1-4D79-B0B5-DC2BEF1F3BAA}" srcOrd="0" destOrd="0" presId="urn:microsoft.com/office/officeart/2005/8/layout/process3"/>
    <dgm:cxn modelId="{D3284BE4-8B18-4068-9E0A-C0B9FAF2FD99}" type="presOf" srcId="{B18450B3-E897-4DB7-A4D6-0960F083461F}" destId="{C7EAACC5-9BEC-40D8-ABCA-725051337E16}" srcOrd="0" destOrd="0" presId="urn:microsoft.com/office/officeart/2005/8/layout/process3"/>
    <dgm:cxn modelId="{79A8F9E4-15A8-4382-BE6B-CBDB7E0ADA82}" type="presOf" srcId="{E3FEE581-2DCD-41CB-B777-7D5B08B98FEF}" destId="{AA869DCD-716C-4A6D-9C26-87FA6A8A42E4}" srcOrd="0" destOrd="0" presId="urn:microsoft.com/office/officeart/2005/8/layout/process3"/>
    <dgm:cxn modelId="{38241CE8-D8FC-4AD8-8F81-EC3A1FD49949}" srcId="{D6A23A20-4684-4B2A-8B24-31262EA28494}" destId="{BC761712-D2FF-4651-9824-3B4833C79B71}" srcOrd="0" destOrd="0" parTransId="{3D25012F-907B-4225-95CF-02B94D2A19EE}" sibTransId="{5D7FB900-8566-413F-8DF6-43388897EC00}"/>
    <dgm:cxn modelId="{E09691C0-F03E-415D-9672-55C6B76581D5}" type="presParOf" srcId="{AA869DCD-716C-4A6D-9C26-87FA6A8A42E4}" destId="{A13F4A12-9BA3-494F-BCD7-8C805EEA45C2}" srcOrd="0" destOrd="0" presId="urn:microsoft.com/office/officeart/2005/8/layout/process3"/>
    <dgm:cxn modelId="{FD6BB16F-A9B0-4F1F-B932-42792DBC172B}" type="presParOf" srcId="{A13F4A12-9BA3-494F-BCD7-8C805EEA45C2}" destId="{118D6EAD-EAC3-407B-8332-18799A2C74B7}" srcOrd="0" destOrd="0" presId="urn:microsoft.com/office/officeart/2005/8/layout/process3"/>
    <dgm:cxn modelId="{3C066359-04C8-48B4-A11E-46C48BA25ED0}" type="presParOf" srcId="{A13F4A12-9BA3-494F-BCD7-8C805EEA45C2}" destId="{9644DA0D-B4F3-4CB5-893C-A5913D8FBB5E}" srcOrd="1" destOrd="0" presId="urn:microsoft.com/office/officeart/2005/8/layout/process3"/>
    <dgm:cxn modelId="{FEADA0AA-4F97-447C-962A-6EAE7F3A864E}" type="presParOf" srcId="{A13F4A12-9BA3-494F-BCD7-8C805EEA45C2}" destId="{672448B8-82C1-4D79-B0B5-DC2BEF1F3BAA}" srcOrd="2" destOrd="0" presId="urn:microsoft.com/office/officeart/2005/8/layout/process3"/>
    <dgm:cxn modelId="{43C120D7-628E-479D-AE10-C8341AC61D79}" type="presParOf" srcId="{AA869DCD-716C-4A6D-9C26-87FA6A8A42E4}" destId="{F4800A9D-5321-447D-AA24-61052CA50694}" srcOrd="1" destOrd="0" presId="urn:microsoft.com/office/officeart/2005/8/layout/process3"/>
    <dgm:cxn modelId="{FF07ED30-5CCC-487B-B7B7-E0A00621D277}" type="presParOf" srcId="{F4800A9D-5321-447D-AA24-61052CA50694}" destId="{FEA6CCD0-AB4B-443C-9CA2-271C1B04A1D3}" srcOrd="0" destOrd="0" presId="urn:microsoft.com/office/officeart/2005/8/layout/process3"/>
    <dgm:cxn modelId="{6BBDC9D4-CE37-4344-BA7F-A1C306092DDA}" type="presParOf" srcId="{AA869DCD-716C-4A6D-9C26-87FA6A8A42E4}" destId="{56990C2A-B9CD-4295-861B-2009BC861542}" srcOrd="2" destOrd="0" presId="urn:microsoft.com/office/officeart/2005/8/layout/process3"/>
    <dgm:cxn modelId="{B58BCE7E-2CA9-4429-89B6-9CC939449FB0}" type="presParOf" srcId="{56990C2A-B9CD-4295-861B-2009BC861542}" destId="{A62F0C74-5287-4BCA-9EED-76EB10D4B4D2}" srcOrd="0" destOrd="0" presId="urn:microsoft.com/office/officeart/2005/8/layout/process3"/>
    <dgm:cxn modelId="{FF40CBDE-92C2-4B4B-AE1F-8A7C7643BD14}" type="presParOf" srcId="{56990C2A-B9CD-4295-861B-2009BC861542}" destId="{EC025E1E-8657-450A-8BB2-C09BD82FF253}" srcOrd="1" destOrd="0" presId="urn:microsoft.com/office/officeart/2005/8/layout/process3"/>
    <dgm:cxn modelId="{95C49A16-52B0-4FF1-A3C9-AFDA51EF54F4}" type="presParOf" srcId="{56990C2A-B9CD-4295-861B-2009BC861542}" destId="{5DA16292-FC91-421A-9820-3D7DCDB19762}" srcOrd="2" destOrd="0" presId="urn:microsoft.com/office/officeart/2005/8/layout/process3"/>
    <dgm:cxn modelId="{7F12CE67-15CC-4CD0-900A-1CB1A0DE7F41}" type="presParOf" srcId="{AA869DCD-716C-4A6D-9C26-87FA6A8A42E4}" destId="{92375BDC-57C4-41C4-BB4D-480204C9884F}" srcOrd="3" destOrd="0" presId="urn:microsoft.com/office/officeart/2005/8/layout/process3"/>
    <dgm:cxn modelId="{1285B57C-A30E-4B09-9705-3D400241CF60}" type="presParOf" srcId="{92375BDC-57C4-41C4-BB4D-480204C9884F}" destId="{1F3FC2BA-4991-4019-8848-B6BB14EC651A}" srcOrd="0" destOrd="0" presId="urn:microsoft.com/office/officeart/2005/8/layout/process3"/>
    <dgm:cxn modelId="{52FB4609-2D38-4653-AF2D-E577DC1EF5C7}" type="presParOf" srcId="{AA869DCD-716C-4A6D-9C26-87FA6A8A42E4}" destId="{E7CFE372-1E9A-48A6-A91B-57FF17E8573C}" srcOrd="4" destOrd="0" presId="urn:microsoft.com/office/officeart/2005/8/layout/process3"/>
    <dgm:cxn modelId="{803FA8AB-B0B4-4003-8881-DCA0B1A89C74}" type="presParOf" srcId="{E7CFE372-1E9A-48A6-A91B-57FF17E8573C}" destId="{4643988A-88AF-4C42-AF78-136F25BC35FC}" srcOrd="0" destOrd="0" presId="urn:microsoft.com/office/officeart/2005/8/layout/process3"/>
    <dgm:cxn modelId="{D836B4DE-CE76-4494-9947-6093EADE6017}" type="presParOf" srcId="{E7CFE372-1E9A-48A6-A91B-57FF17E8573C}" destId="{261F6866-5E8B-4B6B-A337-565E7DBE4876}" srcOrd="1" destOrd="0" presId="urn:microsoft.com/office/officeart/2005/8/layout/process3"/>
    <dgm:cxn modelId="{ABE464AF-A73B-42AC-B8C8-40FEC49744F4}" type="presParOf" srcId="{E7CFE372-1E9A-48A6-A91B-57FF17E8573C}" destId="{C7EAACC5-9BEC-40D8-ABCA-725051337E1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294519-2246-4AB1-BAD3-D03A382DAA3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661AC895-957C-49CC-AEF4-499740020172}">
      <dgm:prSet phldrT="[Texto]"/>
      <dgm:spPr/>
      <dgm:t>
        <a:bodyPr/>
        <a:lstStyle/>
        <a:p>
          <a:r>
            <a:rPr lang="es-MX" dirty="0"/>
            <a:t>1990-2000</a:t>
          </a:r>
          <a:endParaRPr lang="es-CO" dirty="0"/>
        </a:p>
      </dgm:t>
    </dgm:pt>
    <dgm:pt modelId="{FC9AFD0D-3353-4CE5-84CE-F4B8870D5C08}" type="parTrans" cxnId="{4DC52EE5-F035-4395-B14E-5AC74DDC6B6A}">
      <dgm:prSet/>
      <dgm:spPr/>
      <dgm:t>
        <a:bodyPr/>
        <a:lstStyle/>
        <a:p>
          <a:endParaRPr lang="es-CO"/>
        </a:p>
      </dgm:t>
    </dgm:pt>
    <dgm:pt modelId="{64E056E1-13BD-4DE4-8C25-64274B9C0551}" type="sibTrans" cxnId="{4DC52EE5-F035-4395-B14E-5AC74DDC6B6A}">
      <dgm:prSet/>
      <dgm:spPr/>
      <dgm:t>
        <a:bodyPr/>
        <a:lstStyle/>
        <a:p>
          <a:endParaRPr lang="es-CO"/>
        </a:p>
      </dgm:t>
    </dgm:pt>
    <dgm:pt modelId="{E93DD0A9-50A1-4886-A233-7C6914B2440C}">
      <dgm:prSet phldrT="[Texto]"/>
      <dgm:spPr/>
      <dgm:t>
        <a:bodyPr/>
        <a:lstStyle/>
        <a:p>
          <a:r>
            <a:rPr lang="es-MX" dirty="0"/>
            <a:t>Nulos para 4 series</a:t>
          </a:r>
          <a:endParaRPr lang="es-CO" dirty="0"/>
        </a:p>
      </dgm:t>
    </dgm:pt>
    <dgm:pt modelId="{3373331E-6383-4EC4-802E-6FDDF2EB9747}" type="parTrans" cxnId="{84F5DC32-EDD7-4DA8-B230-082678F6D07C}">
      <dgm:prSet/>
      <dgm:spPr/>
      <dgm:t>
        <a:bodyPr/>
        <a:lstStyle/>
        <a:p>
          <a:endParaRPr lang="es-CO"/>
        </a:p>
      </dgm:t>
    </dgm:pt>
    <dgm:pt modelId="{061BE666-80A7-4D66-A8F4-8CFA01049FD1}" type="sibTrans" cxnId="{84F5DC32-EDD7-4DA8-B230-082678F6D07C}">
      <dgm:prSet/>
      <dgm:spPr/>
      <dgm:t>
        <a:bodyPr/>
        <a:lstStyle/>
        <a:p>
          <a:endParaRPr lang="es-CO"/>
        </a:p>
      </dgm:t>
    </dgm:pt>
    <dgm:pt modelId="{4126458F-57B2-4738-A54E-06F06D6C4942}">
      <dgm:prSet phldrT="[Texto]"/>
      <dgm:spPr/>
      <dgm:t>
        <a:bodyPr/>
        <a:lstStyle/>
        <a:p>
          <a:r>
            <a:rPr lang="es-MX" dirty="0"/>
            <a:t>2018-2021</a:t>
          </a:r>
          <a:endParaRPr lang="es-CO" dirty="0"/>
        </a:p>
      </dgm:t>
    </dgm:pt>
    <dgm:pt modelId="{DAB24B3A-0F94-4D4A-858B-9176E00A2D04}" type="parTrans" cxnId="{C5718361-D166-41E2-B0F1-9ADBE6157AD3}">
      <dgm:prSet/>
      <dgm:spPr/>
      <dgm:t>
        <a:bodyPr/>
        <a:lstStyle/>
        <a:p>
          <a:endParaRPr lang="es-CO"/>
        </a:p>
      </dgm:t>
    </dgm:pt>
    <dgm:pt modelId="{42BDB179-1190-4D5B-88F4-EBBA480EC982}" type="sibTrans" cxnId="{C5718361-D166-41E2-B0F1-9ADBE6157AD3}">
      <dgm:prSet/>
      <dgm:spPr/>
      <dgm:t>
        <a:bodyPr/>
        <a:lstStyle/>
        <a:p>
          <a:endParaRPr lang="es-CO"/>
        </a:p>
      </dgm:t>
    </dgm:pt>
    <dgm:pt modelId="{FCC84A52-4A52-48E3-B53B-1485A39A674F}">
      <dgm:prSet phldrT="[Texto]"/>
      <dgm:spPr/>
      <dgm:t>
        <a:bodyPr/>
        <a:lstStyle/>
        <a:p>
          <a:r>
            <a:rPr lang="es-MX" dirty="0"/>
            <a:t>Algunos campos nulos</a:t>
          </a:r>
          <a:endParaRPr lang="es-CO" dirty="0"/>
        </a:p>
      </dgm:t>
    </dgm:pt>
    <dgm:pt modelId="{A6EC2B69-56CD-48FB-8605-7AA41ABDF63F}" type="parTrans" cxnId="{7BAB4229-CC36-4959-8787-A227D38FD2EC}">
      <dgm:prSet/>
      <dgm:spPr/>
      <dgm:t>
        <a:bodyPr/>
        <a:lstStyle/>
        <a:p>
          <a:endParaRPr lang="es-CO"/>
        </a:p>
      </dgm:t>
    </dgm:pt>
    <dgm:pt modelId="{94D8D9E7-3590-4031-AD05-D9F3F2AA0E9C}" type="sibTrans" cxnId="{7BAB4229-CC36-4959-8787-A227D38FD2EC}">
      <dgm:prSet/>
      <dgm:spPr/>
      <dgm:t>
        <a:bodyPr/>
        <a:lstStyle/>
        <a:p>
          <a:endParaRPr lang="es-CO"/>
        </a:p>
      </dgm:t>
    </dgm:pt>
    <dgm:pt modelId="{CF5B495D-27BD-4988-90FF-F4C5931E4E64}">
      <dgm:prSet/>
      <dgm:spPr/>
      <dgm:t>
        <a:bodyPr/>
        <a:lstStyle/>
        <a:p>
          <a:r>
            <a:rPr lang="es-MX" dirty="0"/>
            <a:t>Buena calidad</a:t>
          </a:r>
          <a:endParaRPr lang="es-CO" dirty="0"/>
        </a:p>
      </dgm:t>
    </dgm:pt>
    <dgm:pt modelId="{8D143F34-7F1B-4EC3-8CC1-EC1AF31CC99D}" type="parTrans" cxnId="{9F0A8242-009D-4486-A723-DAAF557CE6B5}">
      <dgm:prSet/>
      <dgm:spPr/>
      <dgm:t>
        <a:bodyPr/>
        <a:lstStyle/>
        <a:p>
          <a:endParaRPr lang="es-CO"/>
        </a:p>
      </dgm:t>
    </dgm:pt>
    <dgm:pt modelId="{9ED8E9BB-FA99-4B02-877F-BEB0231D5490}" type="sibTrans" cxnId="{9F0A8242-009D-4486-A723-DAAF557CE6B5}">
      <dgm:prSet/>
      <dgm:spPr/>
      <dgm:t>
        <a:bodyPr/>
        <a:lstStyle/>
        <a:p>
          <a:endParaRPr lang="es-CO"/>
        </a:p>
      </dgm:t>
    </dgm:pt>
    <dgm:pt modelId="{9E9E80F3-438D-4CD4-B538-D05FA579ED4A}">
      <dgm:prSet custT="1"/>
      <dgm:spPr>
        <a:noFill/>
        <a:ln>
          <a:noFill/>
        </a:ln>
        <a:effectLst/>
      </dgm:spPr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s-MX" sz="1800" kern="1200" dirty="0">
              <a:solidFill>
                <a:schemeClr val="tx1"/>
              </a:solidFill>
            </a:rPr>
            <a:t>Fuentes de datos confiables</a:t>
          </a:r>
          <a:endParaRPr lang="es-CO" sz="180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</dgm:t>
    </dgm:pt>
    <dgm:pt modelId="{B8CA35CD-1EE7-4B91-9699-D31D95D399DF}" type="parTrans" cxnId="{0F8AEB2B-510F-411C-85D3-2AEBDC4949F7}">
      <dgm:prSet/>
      <dgm:spPr/>
      <dgm:t>
        <a:bodyPr/>
        <a:lstStyle/>
        <a:p>
          <a:endParaRPr lang="es-CO"/>
        </a:p>
      </dgm:t>
    </dgm:pt>
    <dgm:pt modelId="{027B4CF0-D38F-41F3-98BB-D5FD82F554BB}" type="sibTrans" cxnId="{0F8AEB2B-510F-411C-85D3-2AEBDC4949F7}">
      <dgm:prSet/>
      <dgm:spPr/>
      <dgm:t>
        <a:bodyPr/>
        <a:lstStyle/>
        <a:p>
          <a:endParaRPr lang="es-CO"/>
        </a:p>
      </dgm:t>
    </dgm:pt>
    <dgm:pt modelId="{89ACA050-602B-485E-8695-0A209214139A}" type="pres">
      <dgm:prSet presAssocID="{96294519-2246-4AB1-BAD3-D03A382DAA39}" presName="linear" presStyleCnt="0">
        <dgm:presLayoutVars>
          <dgm:animLvl val="lvl"/>
          <dgm:resizeHandles val="exact"/>
        </dgm:presLayoutVars>
      </dgm:prSet>
      <dgm:spPr/>
    </dgm:pt>
    <dgm:pt modelId="{F25538D7-ADF3-401F-9A6F-EEE30479383F}" type="pres">
      <dgm:prSet presAssocID="{CF5B495D-27BD-4988-90FF-F4C5931E4E6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1B31063-B533-423E-B145-6AC1BCB68E78}" type="pres">
      <dgm:prSet presAssocID="{9ED8E9BB-FA99-4B02-877F-BEB0231D5490}" presName="spacer" presStyleCnt="0"/>
      <dgm:spPr/>
    </dgm:pt>
    <dgm:pt modelId="{56A0050F-27BE-4662-BD4C-FFC70EADF366}" type="pres">
      <dgm:prSet presAssocID="{9E9E80F3-438D-4CD4-B538-D05FA579ED4A}" presName="parentText" presStyleLbl="node1" presStyleIdx="1" presStyleCnt="4">
        <dgm:presLayoutVars>
          <dgm:chMax val="0"/>
          <dgm:bulletEnabled val="1"/>
        </dgm:presLayoutVars>
      </dgm:prSet>
      <dgm:spPr>
        <a:xfrm>
          <a:off x="0" y="674371"/>
          <a:ext cx="5207269" cy="551655"/>
        </a:xfrm>
        <a:prstGeom prst="roundRect">
          <a:avLst/>
        </a:prstGeom>
      </dgm:spPr>
    </dgm:pt>
    <dgm:pt modelId="{EC0CB88D-8368-4CCE-8238-65E09BF4CDBD}" type="pres">
      <dgm:prSet presAssocID="{027B4CF0-D38F-41F3-98BB-D5FD82F554BB}" presName="spacer" presStyleCnt="0"/>
      <dgm:spPr/>
    </dgm:pt>
    <dgm:pt modelId="{1675D21F-C2E6-4781-B09C-126CB7B54BB6}" type="pres">
      <dgm:prSet presAssocID="{661AC895-957C-49CC-AEF4-49974002017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E0EC2A8-046C-4A53-AED8-E425F98FE572}" type="pres">
      <dgm:prSet presAssocID="{661AC895-957C-49CC-AEF4-499740020172}" presName="childText" presStyleLbl="revTx" presStyleIdx="0" presStyleCnt="2">
        <dgm:presLayoutVars>
          <dgm:bulletEnabled val="1"/>
        </dgm:presLayoutVars>
      </dgm:prSet>
      <dgm:spPr/>
    </dgm:pt>
    <dgm:pt modelId="{79F1BF42-653C-4B53-A83E-49961C2277B2}" type="pres">
      <dgm:prSet presAssocID="{4126458F-57B2-4738-A54E-06F06D6C494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B3E676-4387-4A39-93F1-A63C8D50F144}" type="pres">
      <dgm:prSet presAssocID="{4126458F-57B2-4738-A54E-06F06D6C494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72DD104-5A3D-43A2-B400-674B01EAEFA1}" type="presOf" srcId="{96294519-2246-4AB1-BAD3-D03A382DAA39}" destId="{89ACA050-602B-485E-8695-0A209214139A}" srcOrd="0" destOrd="0" presId="urn:microsoft.com/office/officeart/2005/8/layout/vList2"/>
    <dgm:cxn modelId="{5A10D625-2C03-4B86-B9D4-494854E701C2}" type="presOf" srcId="{E93DD0A9-50A1-4886-A233-7C6914B2440C}" destId="{1E0EC2A8-046C-4A53-AED8-E425F98FE572}" srcOrd="0" destOrd="0" presId="urn:microsoft.com/office/officeart/2005/8/layout/vList2"/>
    <dgm:cxn modelId="{7BAB4229-CC36-4959-8787-A227D38FD2EC}" srcId="{4126458F-57B2-4738-A54E-06F06D6C4942}" destId="{FCC84A52-4A52-48E3-B53B-1485A39A674F}" srcOrd="0" destOrd="0" parTransId="{A6EC2B69-56CD-48FB-8605-7AA41ABDF63F}" sibTransId="{94D8D9E7-3590-4031-AD05-D9F3F2AA0E9C}"/>
    <dgm:cxn modelId="{0F8AEB2B-510F-411C-85D3-2AEBDC4949F7}" srcId="{96294519-2246-4AB1-BAD3-D03A382DAA39}" destId="{9E9E80F3-438D-4CD4-B538-D05FA579ED4A}" srcOrd="1" destOrd="0" parTransId="{B8CA35CD-1EE7-4B91-9699-D31D95D399DF}" sibTransId="{027B4CF0-D38F-41F3-98BB-D5FD82F554BB}"/>
    <dgm:cxn modelId="{84F5DC32-EDD7-4DA8-B230-082678F6D07C}" srcId="{661AC895-957C-49CC-AEF4-499740020172}" destId="{E93DD0A9-50A1-4886-A233-7C6914B2440C}" srcOrd="0" destOrd="0" parTransId="{3373331E-6383-4EC4-802E-6FDDF2EB9747}" sibTransId="{061BE666-80A7-4D66-A8F4-8CFA01049FD1}"/>
    <dgm:cxn modelId="{C5718361-D166-41E2-B0F1-9ADBE6157AD3}" srcId="{96294519-2246-4AB1-BAD3-D03A382DAA39}" destId="{4126458F-57B2-4738-A54E-06F06D6C4942}" srcOrd="3" destOrd="0" parTransId="{DAB24B3A-0F94-4D4A-858B-9176E00A2D04}" sibTransId="{42BDB179-1190-4D5B-88F4-EBBA480EC982}"/>
    <dgm:cxn modelId="{9F0A8242-009D-4486-A723-DAAF557CE6B5}" srcId="{96294519-2246-4AB1-BAD3-D03A382DAA39}" destId="{CF5B495D-27BD-4988-90FF-F4C5931E4E64}" srcOrd="0" destOrd="0" parTransId="{8D143F34-7F1B-4EC3-8CC1-EC1AF31CC99D}" sibTransId="{9ED8E9BB-FA99-4B02-877F-BEB0231D5490}"/>
    <dgm:cxn modelId="{42AE2744-48DA-42BD-87EE-6B83DDF1E0A1}" type="presOf" srcId="{4126458F-57B2-4738-A54E-06F06D6C4942}" destId="{79F1BF42-653C-4B53-A83E-49961C2277B2}" srcOrd="0" destOrd="0" presId="urn:microsoft.com/office/officeart/2005/8/layout/vList2"/>
    <dgm:cxn modelId="{7C40EB97-7956-49F1-84CC-3547B6FF9CD3}" type="presOf" srcId="{9E9E80F3-438D-4CD4-B538-D05FA579ED4A}" destId="{56A0050F-27BE-4662-BD4C-FFC70EADF366}" srcOrd="0" destOrd="0" presId="urn:microsoft.com/office/officeart/2005/8/layout/vList2"/>
    <dgm:cxn modelId="{20CC2EC5-BF43-4FC4-B20A-F1B3E519C5E2}" type="presOf" srcId="{CF5B495D-27BD-4988-90FF-F4C5931E4E64}" destId="{F25538D7-ADF3-401F-9A6F-EEE30479383F}" srcOrd="0" destOrd="0" presId="urn:microsoft.com/office/officeart/2005/8/layout/vList2"/>
    <dgm:cxn modelId="{5D1B56D2-090D-4BFF-91E7-E7F96AA73BE6}" type="presOf" srcId="{661AC895-957C-49CC-AEF4-499740020172}" destId="{1675D21F-C2E6-4781-B09C-126CB7B54BB6}" srcOrd="0" destOrd="0" presId="urn:microsoft.com/office/officeart/2005/8/layout/vList2"/>
    <dgm:cxn modelId="{4DC52EE5-F035-4395-B14E-5AC74DDC6B6A}" srcId="{96294519-2246-4AB1-BAD3-D03A382DAA39}" destId="{661AC895-957C-49CC-AEF4-499740020172}" srcOrd="2" destOrd="0" parTransId="{FC9AFD0D-3353-4CE5-84CE-F4B8870D5C08}" sibTransId="{64E056E1-13BD-4DE4-8C25-64274B9C0551}"/>
    <dgm:cxn modelId="{2C3C10F8-192E-419B-9D50-8BC9C5A5396A}" type="presOf" srcId="{FCC84A52-4A52-48E3-B53B-1485A39A674F}" destId="{25B3E676-4387-4A39-93F1-A63C8D50F144}" srcOrd="0" destOrd="0" presId="urn:microsoft.com/office/officeart/2005/8/layout/vList2"/>
    <dgm:cxn modelId="{C8A86BA3-B02D-4F89-A946-90B54A90919A}" type="presParOf" srcId="{89ACA050-602B-485E-8695-0A209214139A}" destId="{F25538D7-ADF3-401F-9A6F-EEE30479383F}" srcOrd="0" destOrd="0" presId="urn:microsoft.com/office/officeart/2005/8/layout/vList2"/>
    <dgm:cxn modelId="{C9EB178C-57B5-49EC-BF55-E1BA46882DA8}" type="presParOf" srcId="{89ACA050-602B-485E-8695-0A209214139A}" destId="{F1B31063-B533-423E-B145-6AC1BCB68E78}" srcOrd="1" destOrd="0" presId="urn:microsoft.com/office/officeart/2005/8/layout/vList2"/>
    <dgm:cxn modelId="{C9CE1914-CFA6-4477-A895-796E706C89B5}" type="presParOf" srcId="{89ACA050-602B-485E-8695-0A209214139A}" destId="{56A0050F-27BE-4662-BD4C-FFC70EADF366}" srcOrd="2" destOrd="0" presId="urn:microsoft.com/office/officeart/2005/8/layout/vList2"/>
    <dgm:cxn modelId="{786E85C6-CBE6-4A8A-A447-563B7B3C0E35}" type="presParOf" srcId="{89ACA050-602B-485E-8695-0A209214139A}" destId="{EC0CB88D-8368-4CCE-8238-65E09BF4CDBD}" srcOrd="3" destOrd="0" presId="urn:microsoft.com/office/officeart/2005/8/layout/vList2"/>
    <dgm:cxn modelId="{90FE65D9-B8B2-452D-9D4D-841CB798CEEC}" type="presParOf" srcId="{89ACA050-602B-485E-8695-0A209214139A}" destId="{1675D21F-C2E6-4781-B09C-126CB7B54BB6}" srcOrd="4" destOrd="0" presId="urn:microsoft.com/office/officeart/2005/8/layout/vList2"/>
    <dgm:cxn modelId="{2BA8B907-CD6E-4D1F-A633-3E71AA6B9331}" type="presParOf" srcId="{89ACA050-602B-485E-8695-0A209214139A}" destId="{1E0EC2A8-046C-4A53-AED8-E425F98FE572}" srcOrd="5" destOrd="0" presId="urn:microsoft.com/office/officeart/2005/8/layout/vList2"/>
    <dgm:cxn modelId="{94A769F4-1B69-4926-BF7B-B73D5F09560D}" type="presParOf" srcId="{89ACA050-602B-485E-8695-0A209214139A}" destId="{79F1BF42-653C-4B53-A83E-49961C2277B2}" srcOrd="6" destOrd="0" presId="urn:microsoft.com/office/officeart/2005/8/layout/vList2"/>
    <dgm:cxn modelId="{4A9DC3F6-9FDE-4524-A0BB-75B862396216}" type="presParOf" srcId="{89ACA050-602B-485E-8695-0A209214139A}" destId="{25B3E676-4387-4A39-93F1-A63C8D50F14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938713-9CA3-48D2-922F-46937428CCB8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F1D7C337-9179-48B8-B1CE-0F357900CA54}">
      <dgm:prSet phldrT="[Texto]"/>
      <dgm:spPr/>
      <dgm:t>
        <a:bodyPr/>
        <a:lstStyle/>
        <a:p>
          <a:r>
            <a:rPr lang="es-MX" dirty="0"/>
            <a:t>Interpolación</a:t>
          </a:r>
          <a:endParaRPr lang="es-CO" dirty="0"/>
        </a:p>
      </dgm:t>
    </dgm:pt>
    <dgm:pt modelId="{41051EB3-4A8E-42F5-A879-6E98B31B5BAB}" type="parTrans" cxnId="{39AB60FE-4981-4FA9-B001-1819DB945CE1}">
      <dgm:prSet/>
      <dgm:spPr/>
      <dgm:t>
        <a:bodyPr/>
        <a:lstStyle/>
        <a:p>
          <a:endParaRPr lang="es-CO"/>
        </a:p>
      </dgm:t>
    </dgm:pt>
    <dgm:pt modelId="{D318B31A-5863-4C8F-8350-0FC30B006ED8}" type="sibTrans" cxnId="{39AB60FE-4981-4FA9-B001-1819DB945CE1}">
      <dgm:prSet/>
      <dgm:spPr/>
      <dgm:t>
        <a:bodyPr/>
        <a:lstStyle/>
        <a:p>
          <a:endParaRPr lang="es-CO"/>
        </a:p>
      </dgm:t>
    </dgm:pt>
    <dgm:pt modelId="{EA136E31-8A59-4263-A99E-BDE64CFD3E42}" type="pres">
      <dgm:prSet presAssocID="{E6938713-9CA3-48D2-922F-46937428CCB8}" presName="Name0" presStyleCnt="0">
        <dgm:presLayoutVars>
          <dgm:dir/>
          <dgm:animLvl val="lvl"/>
          <dgm:resizeHandles val="exact"/>
        </dgm:presLayoutVars>
      </dgm:prSet>
      <dgm:spPr/>
    </dgm:pt>
    <dgm:pt modelId="{9BF7D827-2174-428B-90BC-C7320C4A5A65}" type="pres">
      <dgm:prSet presAssocID="{E6938713-9CA3-48D2-922F-46937428CCB8}" presName="dummy" presStyleCnt="0"/>
      <dgm:spPr/>
    </dgm:pt>
    <dgm:pt modelId="{752AFF16-6093-4383-B158-63B6AE377AD0}" type="pres">
      <dgm:prSet presAssocID="{E6938713-9CA3-48D2-922F-46937428CCB8}" presName="linH" presStyleCnt="0"/>
      <dgm:spPr/>
    </dgm:pt>
    <dgm:pt modelId="{2B7C374F-5FE3-443F-9292-70D2C442865C}" type="pres">
      <dgm:prSet presAssocID="{E6938713-9CA3-48D2-922F-46937428CCB8}" presName="padding1" presStyleCnt="0"/>
      <dgm:spPr/>
    </dgm:pt>
    <dgm:pt modelId="{8B1481E9-A1FB-4C1A-A009-CEEE74AB2600}" type="pres">
      <dgm:prSet presAssocID="{F1D7C337-9179-48B8-B1CE-0F357900CA54}" presName="linV" presStyleCnt="0"/>
      <dgm:spPr/>
    </dgm:pt>
    <dgm:pt modelId="{1592613E-108F-4656-BFDE-8B0AB576FA60}" type="pres">
      <dgm:prSet presAssocID="{F1D7C337-9179-48B8-B1CE-0F357900CA54}" presName="spVertical1" presStyleCnt="0"/>
      <dgm:spPr/>
    </dgm:pt>
    <dgm:pt modelId="{310D1068-C56E-4320-BBD4-37E582E9B2BB}" type="pres">
      <dgm:prSet presAssocID="{F1D7C337-9179-48B8-B1CE-0F357900CA54}" presName="parTx" presStyleLbl="revTx" presStyleIdx="0" presStyleCnt="1" custLinFactNeighborX="-6636" custLinFactNeighborY="442">
        <dgm:presLayoutVars>
          <dgm:chMax val="0"/>
          <dgm:chPref val="0"/>
          <dgm:bulletEnabled val="1"/>
        </dgm:presLayoutVars>
      </dgm:prSet>
      <dgm:spPr/>
    </dgm:pt>
    <dgm:pt modelId="{64AFE1CB-0950-4E01-B77D-370F2CC7DA4A}" type="pres">
      <dgm:prSet presAssocID="{F1D7C337-9179-48B8-B1CE-0F357900CA54}" presName="spVertical2" presStyleCnt="0"/>
      <dgm:spPr/>
    </dgm:pt>
    <dgm:pt modelId="{F2F2F7A2-42B7-4CE4-B349-81ABBF036B3C}" type="pres">
      <dgm:prSet presAssocID="{F1D7C337-9179-48B8-B1CE-0F357900CA54}" presName="spVertical3" presStyleCnt="0"/>
      <dgm:spPr/>
    </dgm:pt>
    <dgm:pt modelId="{9DD5DC11-157B-4F6A-88C8-2F9DA01C0128}" type="pres">
      <dgm:prSet presAssocID="{E6938713-9CA3-48D2-922F-46937428CCB8}" presName="padding2" presStyleCnt="0"/>
      <dgm:spPr/>
    </dgm:pt>
    <dgm:pt modelId="{CD58ADCE-448F-4268-8451-DF1DA4BE3619}" type="pres">
      <dgm:prSet presAssocID="{E6938713-9CA3-48D2-922F-46937428CCB8}" presName="negArrow" presStyleCnt="0"/>
      <dgm:spPr/>
    </dgm:pt>
    <dgm:pt modelId="{0DDF227A-20B9-4CBD-9EEE-6520E99EDB99}" type="pres">
      <dgm:prSet presAssocID="{E6938713-9CA3-48D2-922F-46937428CCB8}" presName="backgroundArrow" presStyleLbl="node1" presStyleIdx="0" presStyleCnt="1" custLinFactNeighborX="-411" custLinFactNeighborY="11246"/>
      <dgm:spPr/>
    </dgm:pt>
  </dgm:ptLst>
  <dgm:cxnLst>
    <dgm:cxn modelId="{DBA1F42E-B0A7-4A8F-BF86-9C8DA909D53B}" type="presOf" srcId="{F1D7C337-9179-48B8-B1CE-0F357900CA54}" destId="{310D1068-C56E-4320-BBD4-37E582E9B2BB}" srcOrd="0" destOrd="0" presId="urn:microsoft.com/office/officeart/2005/8/layout/hProcess3"/>
    <dgm:cxn modelId="{A92E0FBC-4515-4AC8-AF4C-C0CE72A1C898}" type="presOf" srcId="{E6938713-9CA3-48D2-922F-46937428CCB8}" destId="{EA136E31-8A59-4263-A99E-BDE64CFD3E42}" srcOrd="0" destOrd="0" presId="urn:microsoft.com/office/officeart/2005/8/layout/hProcess3"/>
    <dgm:cxn modelId="{39AB60FE-4981-4FA9-B001-1819DB945CE1}" srcId="{E6938713-9CA3-48D2-922F-46937428CCB8}" destId="{F1D7C337-9179-48B8-B1CE-0F357900CA54}" srcOrd="0" destOrd="0" parTransId="{41051EB3-4A8E-42F5-A879-6E98B31B5BAB}" sibTransId="{D318B31A-5863-4C8F-8350-0FC30B006ED8}"/>
    <dgm:cxn modelId="{88254D64-5F40-4826-A9BB-C84054153FF5}" type="presParOf" srcId="{EA136E31-8A59-4263-A99E-BDE64CFD3E42}" destId="{9BF7D827-2174-428B-90BC-C7320C4A5A65}" srcOrd="0" destOrd="0" presId="urn:microsoft.com/office/officeart/2005/8/layout/hProcess3"/>
    <dgm:cxn modelId="{F5DD7CA2-EE7E-47B2-9432-AA9A0AF1C793}" type="presParOf" srcId="{EA136E31-8A59-4263-A99E-BDE64CFD3E42}" destId="{752AFF16-6093-4383-B158-63B6AE377AD0}" srcOrd="1" destOrd="0" presId="urn:microsoft.com/office/officeart/2005/8/layout/hProcess3"/>
    <dgm:cxn modelId="{C45C10C0-56E5-485E-B08B-98DD6F368C35}" type="presParOf" srcId="{752AFF16-6093-4383-B158-63B6AE377AD0}" destId="{2B7C374F-5FE3-443F-9292-70D2C442865C}" srcOrd="0" destOrd="0" presId="urn:microsoft.com/office/officeart/2005/8/layout/hProcess3"/>
    <dgm:cxn modelId="{878F707D-24D4-4469-8D83-B63C0D659961}" type="presParOf" srcId="{752AFF16-6093-4383-B158-63B6AE377AD0}" destId="{8B1481E9-A1FB-4C1A-A009-CEEE74AB2600}" srcOrd="1" destOrd="0" presId="urn:microsoft.com/office/officeart/2005/8/layout/hProcess3"/>
    <dgm:cxn modelId="{DF12AC7E-7CD1-433D-AEE6-9F89BEAAADCC}" type="presParOf" srcId="{8B1481E9-A1FB-4C1A-A009-CEEE74AB2600}" destId="{1592613E-108F-4656-BFDE-8B0AB576FA60}" srcOrd="0" destOrd="0" presId="urn:microsoft.com/office/officeart/2005/8/layout/hProcess3"/>
    <dgm:cxn modelId="{F5701BCE-4ED0-4F96-A136-7E55C14B9544}" type="presParOf" srcId="{8B1481E9-A1FB-4C1A-A009-CEEE74AB2600}" destId="{310D1068-C56E-4320-BBD4-37E582E9B2BB}" srcOrd="1" destOrd="0" presId="urn:microsoft.com/office/officeart/2005/8/layout/hProcess3"/>
    <dgm:cxn modelId="{4F59139D-19D0-4B49-B3F9-6C9A0D28EA0B}" type="presParOf" srcId="{8B1481E9-A1FB-4C1A-A009-CEEE74AB2600}" destId="{64AFE1CB-0950-4E01-B77D-370F2CC7DA4A}" srcOrd="2" destOrd="0" presId="urn:microsoft.com/office/officeart/2005/8/layout/hProcess3"/>
    <dgm:cxn modelId="{095A6B01-DCCB-4BE9-8474-0D68063FB097}" type="presParOf" srcId="{8B1481E9-A1FB-4C1A-A009-CEEE74AB2600}" destId="{F2F2F7A2-42B7-4CE4-B349-81ABBF036B3C}" srcOrd="3" destOrd="0" presId="urn:microsoft.com/office/officeart/2005/8/layout/hProcess3"/>
    <dgm:cxn modelId="{8C76A23B-BE7D-48EE-BB20-83C3ECFE29DA}" type="presParOf" srcId="{752AFF16-6093-4383-B158-63B6AE377AD0}" destId="{9DD5DC11-157B-4F6A-88C8-2F9DA01C0128}" srcOrd="2" destOrd="0" presId="urn:microsoft.com/office/officeart/2005/8/layout/hProcess3"/>
    <dgm:cxn modelId="{73730D6B-353B-40E7-96C7-80330CFF88E7}" type="presParOf" srcId="{752AFF16-6093-4383-B158-63B6AE377AD0}" destId="{CD58ADCE-448F-4268-8451-DF1DA4BE3619}" srcOrd="3" destOrd="0" presId="urn:microsoft.com/office/officeart/2005/8/layout/hProcess3"/>
    <dgm:cxn modelId="{0203C191-AD5B-4F5D-B87D-757243B1D96B}" type="presParOf" srcId="{752AFF16-6093-4383-B158-63B6AE377AD0}" destId="{0DDF227A-20B9-4CBD-9EEE-6520E99EDB9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DE2C3-1067-4586-9A9F-4B8E750D70D6}">
      <dsp:nvSpPr>
        <dsp:cNvPr id="0" name=""/>
        <dsp:cNvSpPr/>
      </dsp:nvSpPr>
      <dsp:spPr>
        <a:xfrm>
          <a:off x="0" y="182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652A8-BE6A-4E1F-8DB8-23A6A8070076}">
      <dsp:nvSpPr>
        <dsp:cNvPr id="0" name=""/>
        <dsp:cNvSpPr/>
      </dsp:nvSpPr>
      <dsp:spPr>
        <a:xfrm>
          <a:off x="235585" y="177056"/>
          <a:ext cx="428336" cy="428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85F0E-F251-4214-80DB-207080013722}">
      <dsp:nvSpPr>
        <dsp:cNvPr id="0" name=""/>
        <dsp:cNvSpPr/>
      </dsp:nvSpPr>
      <dsp:spPr>
        <a:xfrm>
          <a:off x="899507" y="182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Presentación</a:t>
          </a:r>
          <a:endParaRPr lang="en-US" sz="1900" kern="1200" dirty="0"/>
        </a:p>
      </dsp:txBody>
      <dsp:txXfrm>
        <a:off x="899507" y="1827"/>
        <a:ext cx="5898167" cy="778794"/>
      </dsp:txXfrm>
    </dsp:sp>
    <dsp:sp modelId="{9B417ABA-36C2-499C-A7F7-0398E27EFB4E}">
      <dsp:nvSpPr>
        <dsp:cNvPr id="0" name=""/>
        <dsp:cNvSpPr/>
      </dsp:nvSpPr>
      <dsp:spPr>
        <a:xfrm>
          <a:off x="0" y="97532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F4528-A3A2-4E7A-AD94-981C1AC06BA8}">
      <dsp:nvSpPr>
        <dsp:cNvPr id="0" name=""/>
        <dsp:cNvSpPr/>
      </dsp:nvSpPr>
      <dsp:spPr>
        <a:xfrm>
          <a:off x="235585" y="1150548"/>
          <a:ext cx="428336" cy="4283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D89E5-01DB-49D8-AD7E-B02DB0B830B9}">
      <dsp:nvSpPr>
        <dsp:cNvPr id="0" name=""/>
        <dsp:cNvSpPr/>
      </dsp:nvSpPr>
      <dsp:spPr>
        <a:xfrm>
          <a:off x="899507" y="97532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Modelo</a:t>
          </a:r>
          <a:endParaRPr lang="en-US" sz="1900" kern="1200" dirty="0"/>
        </a:p>
      </dsp:txBody>
      <dsp:txXfrm>
        <a:off x="899507" y="975320"/>
        <a:ext cx="5898167" cy="778794"/>
      </dsp:txXfrm>
    </dsp:sp>
    <dsp:sp modelId="{B52D36F6-FB27-4292-BF1F-D7E86A8C9F03}">
      <dsp:nvSpPr>
        <dsp:cNvPr id="0" name=""/>
        <dsp:cNvSpPr/>
      </dsp:nvSpPr>
      <dsp:spPr>
        <a:xfrm>
          <a:off x="0" y="1948812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EEEFD-A223-4D52-87D1-A3A73B4BCF8D}">
      <dsp:nvSpPr>
        <dsp:cNvPr id="0" name=""/>
        <dsp:cNvSpPr/>
      </dsp:nvSpPr>
      <dsp:spPr>
        <a:xfrm>
          <a:off x="235585" y="2124041"/>
          <a:ext cx="428336" cy="4283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AD1B5-72E7-493D-A3B9-8F53959BA753}">
      <dsp:nvSpPr>
        <dsp:cNvPr id="0" name=""/>
        <dsp:cNvSpPr/>
      </dsp:nvSpPr>
      <dsp:spPr>
        <a:xfrm>
          <a:off x="899507" y="1948812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Pipeline</a:t>
          </a:r>
          <a:endParaRPr lang="en-US" sz="1900" kern="1200" dirty="0"/>
        </a:p>
      </dsp:txBody>
      <dsp:txXfrm>
        <a:off x="899507" y="1948812"/>
        <a:ext cx="5898167" cy="778794"/>
      </dsp:txXfrm>
    </dsp:sp>
    <dsp:sp modelId="{E76B8FCB-C24E-4126-9047-FB45792A3BC4}">
      <dsp:nvSpPr>
        <dsp:cNvPr id="0" name=""/>
        <dsp:cNvSpPr/>
      </dsp:nvSpPr>
      <dsp:spPr>
        <a:xfrm>
          <a:off x="0" y="2922305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78DAA-CA12-4B7E-971F-C4553C4DE8D1}">
      <dsp:nvSpPr>
        <dsp:cNvPr id="0" name=""/>
        <dsp:cNvSpPr/>
      </dsp:nvSpPr>
      <dsp:spPr>
        <a:xfrm>
          <a:off x="235585" y="3097533"/>
          <a:ext cx="428336" cy="4283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A0C91-6A41-4953-9BE8-32B6E3BF5579}">
      <dsp:nvSpPr>
        <dsp:cNvPr id="0" name=""/>
        <dsp:cNvSpPr/>
      </dsp:nvSpPr>
      <dsp:spPr>
        <a:xfrm>
          <a:off x="899507" y="2922305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/>
            <a:t>Automatización</a:t>
          </a:r>
        </a:p>
      </dsp:txBody>
      <dsp:txXfrm>
        <a:off x="899507" y="2922305"/>
        <a:ext cx="5898167" cy="778794"/>
      </dsp:txXfrm>
    </dsp:sp>
    <dsp:sp modelId="{E189180D-8AF6-4E45-802B-501589ED3B97}">
      <dsp:nvSpPr>
        <dsp:cNvPr id="0" name=""/>
        <dsp:cNvSpPr/>
      </dsp:nvSpPr>
      <dsp:spPr>
        <a:xfrm>
          <a:off x="0" y="389579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0B775-B8C9-4BDD-B429-2A7F96A93210}">
      <dsp:nvSpPr>
        <dsp:cNvPr id="0" name=""/>
        <dsp:cNvSpPr/>
      </dsp:nvSpPr>
      <dsp:spPr>
        <a:xfrm>
          <a:off x="235585" y="4071026"/>
          <a:ext cx="428336" cy="4283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A6F39-2E7E-4C8A-9402-4D1C20D73511}">
      <dsp:nvSpPr>
        <dsp:cNvPr id="0" name=""/>
        <dsp:cNvSpPr/>
      </dsp:nvSpPr>
      <dsp:spPr>
        <a:xfrm>
          <a:off x="899507" y="389579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/>
            <a:t>Validación de datos</a:t>
          </a:r>
        </a:p>
      </dsp:txBody>
      <dsp:txXfrm>
        <a:off x="899507" y="3895797"/>
        <a:ext cx="5898167" cy="778794"/>
      </dsp:txXfrm>
    </dsp:sp>
    <dsp:sp modelId="{5F5C6FD3-34B2-48DC-AE54-FF9CD2BECD5F}">
      <dsp:nvSpPr>
        <dsp:cNvPr id="0" name=""/>
        <dsp:cNvSpPr/>
      </dsp:nvSpPr>
      <dsp:spPr>
        <a:xfrm>
          <a:off x="0" y="486929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9B024-48C0-4483-8958-3F704CA3A7A9}">
      <dsp:nvSpPr>
        <dsp:cNvPr id="0" name=""/>
        <dsp:cNvSpPr/>
      </dsp:nvSpPr>
      <dsp:spPr>
        <a:xfrm>
          <a:off x="235585" y="5044518"/>
          <a:ext cx="428336" cy="4283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87A92-A456-4AE8-B907-1E50AF4B9E84}">
      <dsp:nvSpPr>
        <dsp:cNvPr id="0" name=""/>
        <dsp:cNvSpPr/>
      </dsp:nvSpPr>
      <dsp:spPr>
        <a:xfrm>
          <a:off x="899507" y="486929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/>
            <a:t>EDAs</a:t>
          </a:r>
        </a:p>
      </dsp:txBody>
      <dsp:txXfrm>
        <a:off x="899507" y="4869290"/>
        <a:ext cx="5898167" cy="7787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4DA0D-B4F3-4CB5-893C-A5913D8FBB5E}">
      <dsp:nvSpPr>
        <dsp:cNvPr id="0" name=""/>
        <dsp:cNvSpPr/>
      </dsp:nvSpPr>
      <dsp:spPr>
        <a:xfrm>
          <a:off x="3389" y="326281"/>
          <a:ext cx="1541295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API</a:t>
          </a:r>
          <a:endParaRPr lang="es-CO" sz="1500" kern="1200" dirty="0"/>
        </a:p>
      </dsp:txBody>
      <dsp:txXfrm>
        <a:off x="3389" y="326281"/>
        <a:ext cx="1541295" cy="432000"/>
      </dsp:txXfrm>
    </dsp:sp>
    <dsp:sp modelId="{672448B8-82C1-4D79-B0B5-DC2BEF1F3BAA}">
      <dsp:nvSpPr>
        <dsp:cNvPr id="0" name=""/>
        <dsp:cNvSpPr/>
      </dsp:nvSpPr>
      <dsp:spPr>
        <a:xfrm>
          <a:off x="319076" y="758282"/>
          <a:ext cx="1541295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BM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OMS</a:t>
          </a:r>
          <a:endParaRPr lang="es-CO" sz="1500" kern="1200" dirty="0"/>
        </a:p>
      </dsp:txBody>
      <dsp:txXfrm>
        <a:off x="344382" y="783588"/>
        <a:ext cx="1490683" cy="813388"/>
      </dsp:txXfrm>
    </dsp:sp>
    <dsp:sp modelId="{F4800A9D-5321-447D-AA24-61052CA50694}">
      <dsp:nvSpPr>
        <dsp:cNvPr id="0" name=""/>
        <dsp:cNvSpPr/>
      </dsp:nvSpPr>
      <dsp:spPr>
        <a:xfrm>
          <a:off x="1778340" y="350412"/>
          <a:ext cx="495348" cy="383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/>
        </a:p>
      </dsp:txBody>
      <dsp:txXfrm>
        <a:off x="1778340" y="427160"/>
        <a:ext cx="380227" cy="230242"/>
      </dsp:txXfrm>
    </dsp:sp>
    <dsp:sp modelId="{EC025E1E-8657-450A-8BB2-C09BD82FF253}">
      <dsp:nvSpPr>
        <dsp:cNvPr id="0" name=""/>
        <dsp:cNvSpPr/>
      </dsp:nvSpPr>
      <dsp:spPr>
        <a:xfrm>
          <a:off x="2479304" y="326281"/>
          <a:ext cx="1541295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AZURE</a:t>
          </a:r>
          <a:endParaRPr lang="es-CO" sz="1500" kern="1200" dirty="0"/>
        </a:p>
      </dsp:txBody>
      <dsp:txXfrm>
        <a:off x="2479304" y="326281"/>
        <a:ext cx="1541295" cy="432000"/>
      </dsp:txXfrm>
    </dsp:sp>
    <dsp:sp modelId="{5DA16292-FC91-421A-9820-3D7DCDB19762}">
      <dsp:nvSpPr>
        <dsp:cNvPr id="0" name=""/>
        <dsp:cNvSpPr/>
      </dsp:nvSpPr>
      <dsp:spPr>
        <a:xfrm>
          <a:off x="2794991" y="758282"/>
          <a:ext cx="1541295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Data Factory</a:t>
          </a:r>
          <a:endParaRPr lang="es-CO" sz="1500" kern="1200" dirty="0"/>
        </a:p>
      </dsp:txBody>
      <dsp:txXfrm>
        <a:off x="2820297" y="783588"/>
        <a:ext cx="1490683" cy="813388"/>
      </dsp:txXfrm>
    </dsp:sp>
    <dsp:sp modelId="{92375BDC-57C4-41C4-BB4D-480204C9884F}">
      <dsp:nvSpPr>
        <dsp:cNvPr id="0" name=""/>
        <dsp:cNvSpPr/>
      </dsp:nvSpPr>
      <dsp:spPr>
        <a:xfrm>
          <a:off x="4254255" y="350412"/>
          <a:ext cx="495348" cy="383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/>
        </a:p>
      </dsp:txBody>
      <dsp:txXfrm>
        <a:off x="4254255" y="427160"/>
        <a:ext cx="380227" cy="230242"/>
      </dsp:txXfrm>
    </dsp:sp>
    <dsp:sp modelId="{261F6866-5E8B-4B6B-A337-565E7DBE4876}">
      <dsp:nvSpPr>
        <dsp:cNvPr id="0" name=""/>
        <dsp:cNvSpPr/>
      </dsp:nvSpPr>
      <dsp:spPr>
        <a:xfrm>
          <a:off x="4955219" y="326281"/>
          <a:ext cx="1541295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Transformación</a:t>
          </a:r>
          <a:endParaRPr lang="es-CO" sz="1500" kern="1200" dirty="0"/>
        </a:p>
      </dsp:txBody>
      <dsp:txXfrm>
        <a:off x="4955219" y="326281"/>
        <a:ext cx="1541295" cy="432000"/>
      </dsp:txXfrm>
    </dsp:sp>
    <dsp:sp modelId="{C7EAACC5-9BEC-40D8-ABCA-725051337E16}">
      <dsp:nvSpPr>
        <dsp:cNvPr id="0" name=""/>
        <dsp:cNvSpPr/>
      </dsp:nvSpPr>
      <dsp:spPr>
        <a:xfrm>
          <a:off x="5270906" y="758282"/>
          <a:ext cx="1541295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Procedimiento almacenado</a:t>
          </a:r>
          <a:endParaRPr lang="es-CO" sz="1500" kern="1200" dirty="0"/>
        </a:p>
      </dsp:txBody>
      <dsp:txXfrm>
        <a:off x="5296212" y="783588"/>
        <a:ext cx="1490683" cy="8133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538D7-ADF3-401F-9A6F-EEE30479383F}">
      <dsp:nvSpPr>
        <dsp:cNvPr id="0" name=""/>
        <dsp:cNvSpPr/>
      </dsp:nvSpPr>
      <dsp:spPr>
        <a:xfrm>
          <a:off x="0" y="56476"/>
          <a:ext cx="5207269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Buena calidad</a:t>
          </a:r>
          <a:endParaRPr lang="es-CO" sz="2300" kern="1200" dirty="0"/>
        </a:p>
      </dsp:txBody>
      <dsp:txXfrm>
        <a:off x="26930" y="83406"/>
        <a:ext cx="5153409" cy="497795"/>
      </dsp:txXfrm>
    </dsp:sp>
    <dsp:sp modelId="{56A0050F-27BE-4662-BD4C-FFC70EADF366}">
      <dsp:nvSpPr>
        <dsp:cNvPr id="0" name=""/>
        <dsp:cNvSpPr/>
      </dsp:nvSpPr>
      <dsp:spPr>
        <a:xfrm>
          <a:off x="0" y="674371"/>
          <a:ext cx="5207269" cy="551655"/>
        </a:xfrm>
        <a:prstGeom prst="roundRect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MX" sz="1800" kern="1200" dirty="0">
              <a:solidFill>
                <a:schemeClr val="tx1"/>
              </a:solidFill>
            </a:rPr>
            <a:t>Fuentes de datos confiables</a:t>
          </a:r>
          <a:endParaRPr lang="es-CO" sz="1800" kern="1200" dirty="0">
            <a:solidFill>
              <a:schemeClr val="tx1"/>
            </a:solidFill>
            <a:latin typeface="Calibri" panose="020F0502020204030204"/>
            <a:ea typeface="+mn-ea"/>
            <a:cs typeface="+mn-cs"/>
          </a:endParaRPr>
        </a:p>
      </dsp:txBody>
      <dsp:txXfrm>
        <a:off x="26930" y="701301"/>
        <a:ext cx="5153409" cy="497795"/>
      </dsp:txXfrm>
    </dsp:sp>
    <dsp:sp modelId="{1675D21F-C2E6-4781-B09C-126CB7B54BB6}">
      <dsp:nvSpPr>
        <dsp:cNvPr id="0" name=""/>
        <dsp:cNvSpPr/>
      </dsp:nvSpPr>
      <dsp:spPr>
        <a:xfrm>
          <a:off x="0" y="1292266"/>
          <a:ext cx="5207269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1990-2000</a:t>
          </a:r>
          <a:endParaRPr lang="es-CO" sz="2300" kern="1200" dirty="0"/>
        </a:p>
      </dsp:txBody>
      <dsp:txXfrm>
        <a:off x="26930" y="1319196"/>
        <a:ext cx="5153409" cy="497795"/>
      </dsp:txXfrm>
    </dsp:sp>
    <dsp:sp modelId="{1E0EC2A8-046C-4A53-AED8-E425F98FE572}">
      <dsp:nvSpPr>
        <dsp:cNvPr id="0" name=""/>
        <dsp:cNvSpPr/>
      </dsp:nvSpPr>
      <dsp:spPr>
        <a:xfrm>
          <a:off x="0" y="1843921"/>
          <a:ext cx="520726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3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 dirty="0"/>
            <a:t>Nulos para 4 series</a:t>
          </a:r>
          <a:endParaRPr lang="es-CO" sz="1800" kern="1200" dirty="0"/>
        </a:p>
      </dsp:txBody>
      <dsp:txXfrm>
        <a:off x="0" y="1843921"/>
        <a:ext cx="5207269" cy="380880"/>
      </dsp:txXfrm>
    </dsp:sp>
    <dsp:sp modelId="{79F1BF42-653C-4B53-A83E-49961C2277B2}">
      <dsp:nvSpPr>
        <dsp:cNvPr id="0" name=""/>
        <dsp:cNvSpPr/>
      </dsp:nvSpPr>
      <dsp:spPr>
        <a:xfrm>
          <a:off x="0" y="2224801"/>
          <a:ext cx="5207269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2018-2021</a:t>
          </a:r>
          <a:endParaRPr lang="es-CO" sz="2300" kern="1200" dirty="0"/>
        </a:p>
      </dsp:txBody>
      <dsp:txXfrm>
        <a:off x="26930" y="2251731"/>
        <a:ext cx="5153409" cy="497795"/>
      </dsp:txXfrm>
    </dsp:sp>
    <dsp:sp modelId="{25B3E676-4387-4A39-93F1-A63C8D50F144}">
      <dsp:nvSpPr>
        <dsp:cNvPr id="0" name=""/>
        <dsp:cNvSpPr/>
      </dsp:nvSpPr>
      <dsp:spPr>
        <a:xfrm>
          <a:off x="0" y="2776456"/>
          <a:ext cx="520726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3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 dirty="0"/>
            <a:t>Algunos campos nulos</a:t>
          </a:r>
          <a:endParaRPr lang="es-CO" sz="1800" kern="1200" dirty="0"/>
        </a:p>
      </dsp:txBody>
      <dsp:txXfrm>
        <a:off x="0" y="2776456"/>
        <a:ext cx="5207269" cy="3808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F227A-20B9-4CBD-9EEE-6520E99EDB99}">
      <dsp:nvSpPr>
        <dsp:cNvPr id="0" name=""/>
        <dsp:cNvSpPr/>
      </dsp:nvSpPr>
      <dsp:spPr>
        <a:xfrm>
          <a:off x="0" y="34394"/>
          <a:ext cx="4891095" cy="2376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D1068-C56E-4320-BBD4-37E582E9B2BB}">
      <dsp:nvSpPr>
        <dsp:cNvPr id="0" name=""/>
        <dsp:cNvSpPr/>
      </dsp:nvSpPr>
      <dsp:spPr>
        <a:xfrm>
          <a:off x="128601" y="613822"/>
          <a:ext cx="4007449" cy="11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35280" rIns="0" bIns="33528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Interpolación</a:t>
          </a:r>
          <a:endParaRPr lang="es-CO" sz="3300" kern="1200" dirty="0"/>
        </a:p>
      </dsp:txBody>
      <dsp:txXfrm>
        <a:off x="128601" y="613822"/>
        <a:ext cx="4007449" cy="11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00D87-A058-41BC-B628-951D113E4000}" type="datetimeFigureOut">
              <a:rPr lang="es-ES" smtClean="0"/>
              <a:t>13/10/2022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1D957-6418-4247-965A-E9AC6F85B69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2255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848C3-5470-49F0-A6A8-81A4E098E8AA}" type="datetimeFigureOut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3EDEC-BB94-4EA8-9F33-1F68F3F7AC5E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04660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DEC-BB94-4EA8-9F33-1F68F3F7AC5E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276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DEC-BB94-4EA8-9F33-1F68F3F7AC5E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195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8233FA3-C322-486D-9525-F5C2A402577E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52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395992-2030-4B1D-B418-D498AFCFA3BC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785195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395992-2030-4B1D-B418-D498AFCFA3BC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3996765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395992-2030-4B1D-B418-D498AFCFA3BC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33894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18C3E3C-5F33-4F97-B210-E9727AA57220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61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88E1951-676F-4919-8708-D1CBCB74B51D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48622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8B6680-7098-44B7-83E1-5EBD657592DE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804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25541C9-2B34-4DE7-8BD0-64853908EC78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377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705853-737B-419B-88D6-378BF02A9277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704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3A395992-2030-4B1D-B418-D498AFCFA3BC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9703122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395992-2030-4B1D-B418-D498AFCFA3BC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96667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395992-2030-4B1D-B418-D498AFCFA3BC}" type="datetime1">
              <a:rPr lang="es-ES" noProof="0" smtClean="0"/>
              <a:t>13/10/2022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50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12" Type="http://schemas.openxmlformats.org/officeDocument/2006/relationships/diagramLayout" Target="../diagrams/layout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Data" Target="../diagrams/data3.xml"/><Relationship Id="rId5" Type="http://schemas.openxmlformats.org/officeDocument/2006/relationships/diagramLayout" Target="../diagrams/layout2.xml"/><Relationship Id="rId15" Type="http://schemas.microsoft.com/office/2007/relationships/diagramDrawing" Target="../diagrams/drawing3.xml"/><Relationship Id="rId10" Type="http://schemas.openxmlformats.org/officeDocument/2006/relationships/image" Target="../media/image4.PNG"/><Relationship Id="rId4" Type="http://schemas.openxmlformats.org/officeDocument/2006/relationships/diagramData" Target="../diagrams/data2.xml"/><Relationship Id="rId9" Type="http://schemas.openxmlformats.org/officeDocument/2006/relationships/image" Target="../media/image23.jpeg"/><Relationship Id="rId14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diagramColors" Target="../diagrams/colors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12" Type="http://schemas.openxmlformats.org/officeDocument/2006/relationships/diagramQuickStyle" Target="../diagrams/quickStyle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Layout" Target="../diagrams/layout5.xml"/><Relationship Id="rId5" Type="http://schemas.openxmlformats.org/officeDocument/2006/relationships/diagramLayout" Target="../diagrams/layout4.xml"/><Relationship Id="rId10" Type="http://schemas.openxmlformats.org/officeDocument/2006/relationships/diagramData" Target="../diagrams/data5.xml"/><Relationship Id="rId4" Type="http://schemas.openxmlformats.org/officeDocument/2006/relationships/diagramData" Target="../diagrams/data4.xml"/><Relationship Id="rId9" Type="http://schemas.openxmlformats.org/officeDocument/2006/relationships/image" Target="../media/image38.png"/><Relationship Id="rId14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999" y="639097"/>
            <a:ext cx="4990147" cy="3494791"/>
          </a:xfrm>
        </p:spPr>
        <p:txBody>
          <a:bodyPr rtlCol="0">
            <a:normAutofit/>
          </a:bodyPr>
          <a:lstStyle/>
          <a:p>
            <a:r>
              <a:rPr lang="es-ES" dirty="0"/>
              <a:t>Esperanza de vida</a:t>
            </a:r>
            <a:br>
              <a:rPr lang="es-ES" dirty="0"/>
            </a:br>
            <a:r>
              <a:rPr lang="es-ES" b="1" dirty="0">
                <a:latin typeface="Trade Gothic Inline" panose="020B0604020202020204" pitchFamily="34" charset="0"/>
              </a:rPr>
              <a:t>in data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000" y="4455621"/>
            <a:ext cx="3595686" cy="1653632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es-ES" dirty="0"/>
              <a:t>Camila Raquel Vaughan</a:t>
            </a:r>
          </a:p>
          <a:p>
            <a:pPr rtl="0"/>
            <a:r>
              <a:rPr lang="es-ES" dirty="0"/>
              <a:t>Cesar Anderson Orejón Palomino</a:t>
            </a:r>
          </a:p>
          <a:p>
            <a:pPr rtl="0"/>
            <a:r>
              <a:rPr lang="es-ES" dirty="0"/>
              <a:t>Karent Lorena Bustos Agudelo</a:t>
            </a:r>
          </a:p>
          <a:p>
            <a:pPr rtl="0"/>
            <a:r>
              <a:rPr lang="es-ES" dirty="0"/>
              <a:t>Luis Brandon Ramos Aldave</a:t>
            </a:r>
          </a:p>
          <a:p>
            <a:pPr rtl="0"/>
            <a:r>
              <a:rPr lang="es-ES" dirty="0"/>
              <a:t>Salomón Rodríguez Díaz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212766-DD26-D57C-07DD-083EBEFEB97E}"/>
              </a:ext>
            </a:extLst>
          </p:cNvPr>
          <p:cNvSpPr txBox="1"/>
          <p:nvPr/>
        </p:nvSpPr>
        <p:spPr>
          <a:xfrm>
            <a:off x="11176000" y="-67357"/>
            <a:ext cx="1016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4400" dirty="0">
                <a:latin typeface="Trade Gothic Inline" panose="020B0504030203020204" pitchFamily="34" charset="0"/>
              </a:rPr>
              <a:t>iD</a:t>
            </a:r>
            <a:endParaRPr lang="es-CO" sz="4400" dirty="0">
              <a:latin typeface="Trade Gothic Inline" panose="020B0504030203020204" pitchFamily="3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E226E8B-EDE0-F447-65BB-18071E828B6A}"/>
              </a:ext>
            </a:extLst>
          </p:cNvPr>
          <p:cNvCxnSpPr>
            <a:cxnSpLocks/>
          </p:cNvCxnSpPr>
          <p:nvPr/>
        </p:nvCxnSpPr>
        <p:spPr>
          <a:xfrm>
            <a:off x="11880000" y="229884"/>
            <a:ext cx="0" cy="2921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3FE4222-C4A7-E4DA-26B2-319A67734198}"/>
              </a:ext>
            </a:extLst>
          </p:cNvPr>
          <p:cNvCxnSpPr>
            <a:cxnSpLocks/>
          </p:cNvCxnSpPr>
          <p:nvPr/>
        </p:nvCxnSpPr>
        <p:spPr>
          <a:xfrm>
            <a:off x="11934000" y="328309"/>
            <a:ext cx="0" cy="1936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5223DEC-BFBD-CD0E-917C-C98B5F86F8E6}"/>
              </a:ext>
            </a:extLst>
          </p:cNvPr>
          <p:cNvCxnSpPr>
            <a:cxnSpLocks/>
          </p:cNvCxnSpPr>
          <p:nvPr/>
        </p:nvCxnSpPr>
        <p:spPr>
          <a:xfrm>
            <a:off x="11988000" y="407684"/>
            <a:ext cx="0" cy="1143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0B54B05-FBFF-2C4A-DF57-E68BE5714D9F}"/>
              </a:ext>
            </a:extLst>
          </p:cNvPr>
          <p:cNvCxnSpPr>
            <a:cxnSpLocks/>
          </p:cNvCxnSpPr>
          <p:nvPr/>
        </p:nvCxnSpPr>
        <p:spPr>
          <a:xfrm>
            <a:off x="12042000" y="283859"/>
            <a:ext cx="0" cy="2381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467224D4-7B21-BD23-F027-0A792092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es-MX" cap="all" spc="200" dirty="0">
                <a:ea typeface="+mn-ea"/>
                <a:cs typeface="+mn-cs"/>
              </a:rPr>
              <a:t>EDA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AD894E-0868-44E3-A66D-61256D6C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F882E02-E08C-C608-91D7-D88BF67B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168" y="0"/>
            <a:ext cx="1012147" cy="547237"/>
          </a:xfrm>
          <a:prstGeom prst="rect">
            <a:avLst/>
          </a:prstGeom>
        </p:spPr>
      </p:pic>
      <p:pic>
        <p:nvPicPr>
          <p:cNvPr id="8" name="Marcador de contenido 5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33254013-A9D5-2FF0-2FCD-A48B7E24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771" y="1"/>
            <a:ext cx="997229" cy="53457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A118C69-B88C-DD3D-78ED-73F96F89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51" y="1909192"/>
            <a:ext cx="4245312" cy="396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95354E8-177C-C115-DE8E-12285C91D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79" y="1756603"/>
            <a:ext cx="5271715" cy="307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415496A-E350-8774-1736-37BED0CD1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439" y="1883014"/>
            <a:ext cx="1811341" cy="28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52ECEE9-5A17-32B6-F6A0-96A2D0248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13"/>
          <a:stretch/>
        </p:blipFill>
        <p:spPr bwMode="auto">
          <a:xfrm>
            <a:off x="7690639" y="4842467"/>
            <a:ext cx="1769186" cy="139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745114FA-18A8-D981-F69C-56AB1E804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52043" r="718" b="1939"/>
          <a:stretch/>
        </p:blipFill>
        <p:spPr bwMode="auto">
          <a:xfrm>
            <a:off x="9783439" y="4828099"/>
            <a:ext cx="1811341" cy="13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21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467224D4-7B21-BD23-F027-0A792092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es-MX" cap="all" spc="200" dirty="0">
                <a:ea typeface="+mn-ea"/>
                <a:cs typeface="+mn-cs"/>
              </a:rPr>
              <a:t>respaldos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AD894E-0868-44E3-A66D-61256D6C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F882E02-E08C-C608-91D7-D88BF67B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168" y="0"/>
            <a:ext cx="1012147" cy="547237"/>
          </a:xfrm>
          <a:prstGeom prst="rect">
            <a:avLst/>
          </a:prstGeom>
        </p:spPr>
      </p:pic>
      <p:pic>
        <p:nvPicPr>
          <p:cNvPr id="8" name="Marcador de contenido 5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33254013-A9D5-2FF0-2FCD-A48B7E24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771" y="1"/>
            <a:ext cx="997229" cy="53457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B32FE73-9231-3229-448B-CEF677FB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88" y="2373991"/>
            <a:ext cx="6865034" cy="351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FFC9501-FC37-4F7D-F81E-DDA194161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638" y="1803209"/>
            <a:ext cx="5954454" cy="336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59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6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" name="Straight Connector 50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52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26769-FC97-73C9-BD9A-A0E221C5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GRACIAS</a:t>
            </a:r>
          </a:p>
        </p:txBody>
      </p:sp>
      <p:pic>
        <p:nvPicPr>
          <p:cNvPr id="6" name="Imagen 5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010DB54E-43B3-6514-B42C-8F46F16E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2091719"/>
            <a:ext cx="4001315" cy="2144935"/>
          </a:xfrm>
          <a:prstGeom prst="rect">
            <a:avLst/>
          </a:prstGeom>
        </p:spPr>
      </p:pic>
      <p:cxnSp>
        <p:nvCxnSpPr>
          <p:cNvPr id="63" name="Straight Connector 54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C0D1FC6-352C-4C7D-825F-C4E2F6A80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1DA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1AFC2C-CD98-4478-AB71-1A864026D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491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400" b="1" dirty="0">
                <a:solidFill>
                  <a:srgbClr val="2D3051"/>
                </a:solidFill>
                <a:latin typeface="Trade Gothic Inline" panose="020B0504030203020204" pitchFamily="34" charset="0"/>
              </a:rPr>
              <a:t>En datos</a:t>
            </a:r>
            <a:endParaRPr lang="es-CO" sz="4400" dirty="0">
              <a:solidFill>
                <a:srgbClr val="2D3051"/>
              </a:solidFill>
              <a:latin typeface="Trade Gothic Inline" panose="020B0504030203020204" pitchFamily="34" charset="0"/>
            </a:endParaRPr>
          </a:p>
        </p:txBody>
      </p:sp>
      <p:pic>
        <p:nvPicPr>
          <p:cNvPr id="25" name="Marcador de contenido 24" descr="Pantalla de video juego en la mano&#10;&#10;Descripción generada automáticamente con confianza baja">
            <a:extLst>
              <a:ext uri="{FF2B5EF4-FFF2-40B4-BE49-F238E27FC236}">
                <a16:creationId xmlns:a16="http://schemas.microsoft.com/office/drawing/2014/main" id="{61245079-DCA7-6C36-8E39-7C8FD1380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3470"/>
          <a:stretch/>
        </p:blipFill>
        <p:spPr>
          <a:xfrm>
            <a:off x="4075043" y="10"/>
            <a:ext cx="8111272" cy="632821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0A29692-6D5A-276E-0F9F-DBD08A34E579}"/>
              </a:ext>
            </a:extLst>
          </p:cNvPr>
          <p:cNvSpPr txBox="1"/>
          <p:nvPr/>
        </p:nvSpPr>
        <p:spPr>
          <a:xfrm>
            <a:off x="492371" y="2790855"/>
            <a:ext cx="3084844" cy="33117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2092531B-2F87-F2DE-8D6C-39933F3E6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4168" y="0"/>
            <a:ext cx="1012147" cy="547237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67143F1F-BF72-6A6C-0CAD-415112EA91DB}"/>
              </a:ext>
            </a:extLst>
          </p:cNvPr>
          <p:cNvSpPr txBox="1"/>
          <p:nvPr/>
        </p:nvSpPr>
        <p:spPr>
          <a:xfrm>
            <a:off x="590927" y="3628571"/>
            <a:ext cx="25731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cap="all" spc="200" dirty="0">
                <a:solidFill>
                  <a:schemeClr val="tx2"/>
                </a:solidFill>
                <a:latin typeface="+mj-lt"/>
              </a:rPr>
              <a:t>…basamos nuestro trabajo para brindar análisis y soluciones inteligentes </a:t>
            </a:r>
            <a:endParaRPr lang="es-CO" cap="all" spc="2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9" name="Marcador de contenido 5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557B385F-3E11-B6DC-AE4A-969364033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4771" y="1"/>
            <a:ext cx="997229" cy="5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97B96A5-ED07-F405-1F28-BAE1846A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cap="all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Marcador de contenido 5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8917DCFD-AA56-790F-F5A1-0E23F32DC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4771" y="1"/>
            <a:ext cx="997229" cy="534572"/>
          </a:xfrm>
        </p:spPr>
      </p:pic>
      <p:graphicFrame>
        <p:nvGraphicFramePr>
          <p:cNvPr id="21" name="CuadroTexto 6">
            <a:extLst>
              <a:ext uri="{FF2B5EF4-FFF2-40B4-BE49-F238E27FC236}">
                <a16:creationId xmlns:a16="http://schemas.microsoft.com/office/drawing/2014/main" id="{75DB3485-8A72-1427-09D7-E2BED2FD25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01087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407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5DFA5EE-7A3A-3CB7-25F1-1F793558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600607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MX" sz="6000" cap="al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Tecnologías</a:t>
            </a: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17CF17D2-BDE8-3920-A726-4098F291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28" y="1426902"/>
            <a:ext cx="3548593" cy="2075926"/>
          </a:xfrm>
          <a:prstGeom prst="rect">
            <a:avLst/>
          </a:prstGeom>
        </p:spPr>
      </p:pic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C7C5B50-11AA-A9F1-D64F-AAB9F7A0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15" y="3239240"/>
            <a:ext cx="3312785" cy="1436951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5B512669-F1C3-A673-E5BE-93D3CE80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4168" y="0"/>
            <a:ext cx="1012147" cy="547237"/>
          </a:xfrm>
          <a:prstGeom prst="rect">
            <a:avLst/>
          </a:prstGeom>
        </p:spPr>
      </p:pic>
      <p:pic>
        <p:nvPicPr>
          <p:cNvPr id="14" name="Marcador de contenido 5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FAB8C74A-4CB5-2D79-F3C8-B9D027D3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194771" y="1"/>
            <a:ext cx="997229" cy="534572"/>
          </a:xfrm>
        </p:spPr>
      </p:pic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A4887A4D-B702-979C-CD7D-E27716EF6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079" y="1828334"/>
            <a:ext cx="3548593" cy="1937977"/>
          </a:xfrm>
          <a:prstGeom prst="rect">
            <a:avLst/>
          </a:prstGeom>
        </p:spPr>
      </p:pic>
      <p:pic>
        <p:nvPicPr>
          <p:cNvPr id="15" name="Imagen 1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9EA2208-8D2A-B5A9-ABCA-E6BE3F573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105" y="4598946"/>
            <a:ext cx="2509041" cy="1012369"/>
          </a:xfrm>
          <a:prstGeom prst="rect">
            <a:avLst/>
          </a:prstGeom>
        </p:spPr>
      </p:pic>
      <p:pic>
        <p:nvPicPr>
          <p:cNvPr id="19" name="Imagen 18" descr="Texto&#10;&#10;Descripción generada automáticamente con confianza media">
            <a:extLst>
              <a:ext uri="{FF2B5EF4-FFF2-40B4-BE49-F238E27FC236}">
                <a16:creationId xmlns:a16="http://schemas.microsoft.com/office/drawing/2014/main" id="{2D0B2755-35F4-87B4-9035-569879770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661" y="3239240"/>
            <a:ext cx="4860835" cy="1414654"/>
          </a:xfrm>
          <a:prstGeom prst="rect">
            <a:avLst/>
          </a:prstGeom>
        </p:spPr>
      </p:pic>
      <p:pic>
        <p:nvPicPr>
          <p:cNvPr id="23" name="Imagen 22" descr="Imagen que contiene Forma&#10;&#10;Descripción generada automáticamente">
            <a:extLst>
              <a:ext uri="{FF2B5EF4-FFF2-40B4-BE49-F238E27FC236}">
                <a16:creationId xmlns:a16="http://schemas.microsoft.com/office/drawing/2014/main" id="{FA0E4931-26EA-47C5-4727-9BABD8F7A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8104" y="4556800"/>
            <a:ext cx="41719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6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467224D4-7B21-BD23-F027-0A792092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es-MX" cap="all" spc="200" dirty="0">
                <a:ea typeface="+mn-ea"/>
                <a:cs typeface="+mn-cs"/>
              </a:rPr>
              <a:t>MODELO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AD894E-0868-44E3-A66D-61256D6C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F882E02-E08C-C608-91D7-D88BF67B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168" y="0"/>
            <a:ext cx="1012147" cy="54723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78596A-DAB9-CB2E-8BE0-51BB34A3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0153"/>
          <a:stretch/>
        </p:blipFill>
        <p:spPr bwMode="auto">
          <a:xfrm>
            <a:off x="504357" y="5120258"/>
            <a:ext cx="3807279" cy="116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arcador de contenido 5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33254013-A9D5-2FF0-2FCD-A48B7E24E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771" y="1"/>
            <a:ext cx="997229" cy="534572"/>
          </a:xfrm>
          <a:prstGeom prst="rect">
            <a:avLst/>
          </a:prstGeom>
        </p:spPr>
      </p:pic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9A330374-1106-ED2C-8E2C-98E550CDF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4789"/>
          <a:stretch/>
        </p:blipFill>
        <p:spPr>
          <a:xfrm>
            <a:off x="1115768" y="1803209"/>
            <a:ext cx="10058400" cy="3378953"/>
          </a:xfr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7D7A330-BC59-A553-A24F-3E4784A25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406" y="5180467"/>
            <a:ext cx="2708809" cy="115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467224D4-7B21-BD23-F027-0A792092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es-MX" cap="all" spc="200" dirty="0">
                <a:ea typeface="+mn-ea"/>
                <a:cs typeface="+mn-cs"/>
              </a:rPr>
              <a:t>PIPELINE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AD894E-0868-44E3-A66D-61256D6C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F882E02-E08C-C608-91D7-D88BF67B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168" y="0"/>
            <a:ext cx="1012147" cy="547237"/>
          </a:xfrm>
          <a:prstGeom prst="rect">
            <a:avLst/>
          </a:prstGeom>
        </p:spPr>
      </p:pic>
      <p:pic>
        <p:nvPicPr>
          <p:cNvPr id="8" name="Marcador de contenido 5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33254013-A9D5-2FF0-2FCD-A48B7E24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771" y="1"/>
            <a:ext cx="997229" cy="534572"/>
          </a:xfrm>
          <a:prstGeom prst="rect">
            <a:avLst/>
          </a:prstGeom>
        </p:spPr>
      </p:pic>
      <p:pic>
        <p:nvPicPr>
          <p:cNvPr id="10" name="Picture 2" descr="The World Bank | UNICEF Chad">
            <a:extLst>
              <a:ext uri="{FF2B5EF4-FFF2-40B4-BE49-F238E27FC236}">
                <a16:creationId xmlns:a16="http://schemas.microsoft.com/office/drawing/2014/main" id="{E40FC650-3C6B-5535-7C38-F01B70D52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01" y="1991733"/>
            <a:ext cx="1734222" cy="97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Json file - Free interface icons">
            <a:extLst>
              <a:ext uri="{FF2B5EF4-FFF2-40B4-BE49-F238E27FC236}">
                <a16:creationId xmlns:a16="http://schemas.microsoft.com/office/drawing/2014/main" id="{7FA30BF9-9748-60C7-3A98-0E25EE10A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27" y="2202132"/>
            <a:ext cx="822600" cy="8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47A8A358-6B5F-0251-263F-A7F151EF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47" y="3083987"/>
            <a:ext cx="1475255" cy="151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OData-logo – Akken Technologies">
            <a:extLst>
              <a:ext uri="{FF2B5EF4-FFF2-40B4-BE49-F238E27FC236}">
                <a16:creationId xmlns:a16="http://schemas.microsoft.com/office/drawing/2014/main" id="{807FF568-CEE2-AAA7-1D98-8A5BD2038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44" y="3531065"/>
            <a:ext cx="1546892" cy="50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Azure Data Factory | Productive Edge">
            <a:extLst>
              <a:ext uri="{FF2B5EF4-FFF2-40B4-BE49-F238E27FC236}">
                <a16:creationId xmlns:a16="http://schemas.microsoft.com/office/drawing/2014/main" id="{4D9AB382-CBD0-794C-61EB-C018DB54C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1" t="32515" r="45267" b="46981"/>
          <a:stretch/>
        </p:blipFill>
        <p:spPr bwMode="auto">
          <a:xfrm>
            <a:off x="5491730" y="2545853"/>
            <a:ext cx="1302451" cy="10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Mentromax Solutions - How to create an Azure Data Factory">
            <a:extLst>
              <a:ext uri="{FF2B5EF4-FFF2-40B4-BE49-F238E27FC236}">
                <a16:creationId xmlns:a16="http://schemas.microsoft.com/office/drawing/2014/main" id="{3C0DB07C-AAC2-5E9B-B0F6-5FB6BE3E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0" y="3227627"/>
            <a:ext cx="3455542" cy="10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4D6A4B1A-C943-463E-2C30-BC58B153307B}"/>
              </a:ext>
            </a:extLst>
          </p:cNvPr>
          <p:cNvSpPr/>
          <p:nvPr/>
        </p:nvSpPr>
        <p:spPr>
          <a:xfrm>
            <a:off x="4371398" y="2645087"/>
            <a:ext cx="742581" cy="82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1" name="Picture 14" descr="Azure Data Factory Templates with Data Lake - Altis - AU">
            <a:extLst>
              <a:ext uri="{FF2B5EF4-FFF2-40B4-BE49-F238E27FC236}">
                <a16:creationId xmlns:a16="http://schemas.microsoft.com/office/drawing/2014/main" id="{82145EFB-6614-76D8-1D92-A255E6E3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876" y="2320145"/>
            <a:ext cx="2435469" cy="127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Stored procedures | Microsoft Enterprise">
            <a:extLst>
              <a:ext uri="{FF2B5EF4-FFF2-40B4-BE49-F238E27FC236}">
                <a16:creationId xmlns:a16="http://schemas.microsoft.com/office/drawing/2014/main" id="{0DAEB7B5-6D81-87FA-5779-7C9FAEFDB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735" y="4503155"/>
            <a:ext cx="1462044" cy="155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6B5A7351-4A64-6FCB-7870-4BB735C0D8D9}"/>
              </a:ext>
            </a:extLst>
          </p:cNvPr>
          <p:cNvSpPr txBox="1"/>
          <p:nvPr/>
        </p:nvSpPr>
        <p:spPr>
          <a:xfrm>
            <a:off x="9441596" y="5022900"/>
            <a:ext cx="171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Procedimiento</a:t>
            </a:r>
          </a:p>
          <a:p>
            <a:r>
              <a:rPr lang="es-MX" dirty="0"/>
              <a:t>Almacenado</a:t>
            </a:r>
            <a:endParaRPr lang="es-PE" dirty="0"/>
          </a:p>
        </p:txBody>
      </p:sp>
      <p:pic>
        <p:nvPicPr>
          <p:cNvPr id="26" name="Picture 18" descr="Microsoft Azure SQL Database Elastic Pool - Premium - fee - 10 days -  AAD-34484 - -">
            <a:extLst>
              <a:ext uri="{FF2B5EF4-FFF2-40B4-BE49-F238E27FC236}">
                <a16:creationId xmlns:a16="http://schemas.microsoft.com/office/drawing/2014/main" id="{BE2AAFAA-EFEA-4C8C-03B4-B3A932AA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005" y="4206487"/>
            <a:ext cx="2818674" cy="202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9E432064-1648-7A12-2851-A767933079C9}"/>
              </a:ext>
            </a:extLst>
          </p:cNvPr>
          <p:cNvSpPr/>
          <p:nvPr/>
        </p:nvSpPr>
        <p:spPr>
          <a:xfrm>
            <a:off x="7222295" y="2708465"/>
            <a:ext cx="742581" cy="82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AE0C0A61-1961-0609-0AA5-B41D1F7A0D61}"/>
              </a:ext>
            </a:extLst>
          </p:cNvPr>
          <p:cNvSpPr/>
          <p:nvPr/>
        </p:nvSpPr>
        <p:spPr>
          <a:xfrm rot="5400000">
            <a:off x="8881081" y="3652794"/>
            <a:ext cx="742581" cy="82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2EC3E736-9409-979E-6E00-7C23B489D41C}"/>
              </a:ext>
            </a:extLst>
          </p:cNvPr>
          <p:cNvSpPr/>
          <p:nvPr/>
        </p:nvSpPr>
        <p:spPr>
          <a:xfrm rot="10800000">
            <a:off x="6422890" y="4911871"/>
            <a:ext cx="742581" cy="82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289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128B65-E124-0CDC-5D66-F1D142237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20" y="1791439"/>
            <a:ext cx="9849852" cy="324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67224D4-7B21-BD23-F027-0A792092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es-MX" cap="all" spc="200" dirty="0">
                <a:ea typeface="+mn-ea"/>
                <a:cs typeface="+mn-cs"/>
              </a:rPr>
              <a:t>PIPELINE</a:t>
            </a: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F882E02-E08C-C608-91D7-D88BF67B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168" y="0"/>
            <a:ext cx="1012147" cy="547237"/>
          </a:xfrm>
          <a:prstGeom prst="rect">
            <a:avLst/>
          </a:prstGeom>
        </p:spPr>
      </p:pic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70F4AFC0-EE19-3F9C-9E11-DEF05817BA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9F78596A-DAB9-CB2E-8BE0-51BB34A3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0153"/>
          <a:stretch/>
        </p:blipFill>
        <p:spPr bwMode="auto">
          <a:xfrm>
            <a:off x="532492" y="5142921"/>
            <a:ext cx="3807279" cy="116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arcador de contenido 5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33254013-A9D5-2FF0-2FCD-A48B7E24EC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4771" y="1"/>
            <a:ext cx="997229" cy="534572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08B3D0F-888E-6044-6FCF-2C055D06859B}"/>
              </a:ext>
            </a:extLst>
          </p:cNvPr>
          <p:cNvGraphicFramePr/>
          <p:nvPr/>
        </p:nvGraphicFramePr>
        <p:xfrm>
          <a:off x="4904242" y="4189769"/>
          <a:ext cx="6815592" cy="194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406434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467224D4-7B21-BD23-F027-0A792092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es-MX" cap="all" spc="200">
                <a:ea typeface="+mn-ea"/>
                <a:cs typeface="+mn-cs"/>
              </a:rPr>
              <a:t>AUTOMATIZACIÓN</a:t>
            </a:r>
            <a:endParaRPr lang="es-MX" cap="all" spc="200" dirty="0"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AD894E-0868-44E3-A66D-61256D6C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F882E02-E08C-C608-91D7-D88BF67B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168" y="0"/>
            <a:ext cx="1012147" cy="547237"/>
          </a:xfrm>
          <a:prstGeom prst="rect">
            <a:avLst/>
          </a:prstGeom>
        </p:spPr>
      </p:pic>
      <p:pic>
        <p:nvPicPr>
          <p:cNvPr id="8" name="Marcador de contenido 5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33254013-A9D5-2FF0-2FCD-A48B7E24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771" y="1"/>
            <a:ext cx="997229" cy="5345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604EC5C-5CC1-816A-1FF2-CC6F9B347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3"/>
          <a:stretch/>
        </p:blipFill>
        <p:spPr bwMode="auto">
          <a:xfrm>
            <a:off x="108885" y="2068735"/>
            <a:ext cx="3368616" cy="348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DFF4D57-DF03-9D1C-BA5B-201D84E6D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44" y="1843492"/>
            <a:ext cx="6162168" cy="41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3A5177-A84D-6591-B30D-7E58F3D1B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551" y="1803280"/>
            <a:ext cx="3900170" cy="449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467224D4-7B21-BD23-F027-0A792092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es-MX" cap="all" spc="200" dirty="0">
                <a:ea typeface="+mn-ea"/>
                <a:cs typeface="+mn-cs"/>
              </a:rPr>
              <a:t>VALIDACIÓN DE DATOS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AD894E-0868-44E3-A66D-61256D6C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F882E02-E08C-C608-91D7-D88BF67B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168" y="0"/>
            <a:ext cx="1012147" cy="547237"/>
          </a:xfrm>
          <a:prstGeom prst="rect">
            <a:avLst/>
          </a:prstGeom>
        </p:spPr>
      </p:pic>
      <p:pic>
        <p:nvPicPr>
          <p:cNvPr id="8" name="Marcador de contenido 5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33254013-A9D5-2FF0-2FCD-A48B7E24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771" y="1"/>
            <a:ext cx="997229" cy="534572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C8BE42AC-BC0F-0154-E25D-1EE22CE3D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1" y="1845734"/>
            <a:ext cx="11479237" cy="4147100"/>
          </a:xfrm>
        </p:spPr>
        <p:txBody>
          <a:bodyPr>
            <a:normAutofit/>
          </a:bodyPr>
          <a:lstStyle/>
          <a:p>
            <a:r>
              <a:rPr lang="es-CO" sz="4000" dirty="0">
                <a:solidFill>
                  <a:schemeClr val="bg2"/>
                </a:solidFill>
              </a:rPr>
              <a:t>http://api.worldbank.org/v2/country/pe;co;mx;cl;bra;ar;ne;et;eg;cd;tz;za;mt;se;it;es;pl;fr;in;pk;bd;af;np;sk;id;usa;cn;ru;gb;au/indicator/SP.ADO.TFRT;SP.DYN.CBRT.IN;SH.XPD.CHEX.GD.ZS;SH.XPD.CHEX.PC.CD;SP.DYN.TFRT.IN;SP.DYN.LE00.IN;SP.DYN.IMRT.IN;SP.POP.GROW;SP.POP.TOTL;SH.STA.SUIC.P5;NY.GDP.MKTP.KN?&amp;source=2&amp;format=json&amp;per_page=22000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6626D7FE-545B-B35D-0851-91B345BDA6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077727"/>
              </p:ext>
            </p:extLst>
          </p:nvPr>
        </p:nvGraphicFramePr>
        <p:xfrm>
          <a:off x="1193532" y="2582730"/>
          <a:ext cx="5207269" cy="3213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41E775C8-6423-3D7A-6E99-23323E21A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r="35446" b="470"/>
          <a:stretch/>
        </p:blipFill>
        <p:spPr bwMode="auto">
          <a:xfrm>
            <a:off x="6959752" y="4034782"/>
            <a:ext cx="4327850" cy="218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1A10D5FE-6FAF-E312-DFF3-C944E05963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419025"/>
              </p:ext>
            </p:extLst>
          </p:nvPr>
        </p:nvGraphicFramePr>
        <p:xfrm>
          <a:off x="6959752" y="2078206"/>
          <a:ext cx="4891095" cy="241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5624652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ción">
    <a:dk1>
      <a:sysClr val="windowText" lastClr="000000"/>
    </a:dk1>
    <a:lt1>
      <a:sysClr val="window" lastClr="FFFFFF"/>
    </a:lt1>
    <a:dk2>
      <a:srgbClr val="344068"/>
    </a:dk2>
    <a:lt2>
      <a:srgbClr val="D9E0E6"/>
    </a:lt2>
    <a:accent1>
      <a:srgbClr val="1CADE4"/>
    </a:accent1>
    <a:accent2>
      <a:srgbClr val="2683C6"/>
    </a:accent2>
    <a:accent3>
      <a:srgbClr val="28C4CC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1323</TotalTime>
  <Words>259</Words>
  <Application>Microsoft Office PowerPoint</Application>
  <PresentationFormat>Panorámica</PresentationFormat>
  <Paragraphs>44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Trade Gothic Inline</vt:lpstr>
      <vt:lpstr>Retrospección</vt:lpstr>
      <vt:lpstr>Esperanza de vida in data</vt:lpstr>
      <vt:lpstr>En datos</vt:lpstr>
      <vt:lpstr>agenda</vt:lpstr>
      <vt:lpstr>Tecnologías</vt:lpstr>
      <vt:lpstr>MODELO</vt:lpstr>
      <vt:lpstr>PIPELINE</vt:lpstr>
      <vt:lpstr>PIPELINE</vt:lpstr>
      <vt:lpstr>AUTOMATIZACIÓN</vt:lpstr>
      <vt:lpstr>VALIDACIÓN DE DATOS</vt:lpstr>
      <vt:lpstr>EDA</vt:lpstr>
      <vt:lpstr>respaldos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Esperanza de vida En datos</dc:title>
  <dc:creator>Karent Lorena Bustos</dc:creator>
  <cp:lastModifiedBy>Karent Lorena Bustos</cp:lastModifiedBy>
  <cp:revision>13</cp:revision>
  <dcterms:created xsi:type="dcterms:W3CDTF">2022-10-07T11:30:46Z</dcterms:created>
  <dcterms:modified xsi:type="dcterms:W3CDTF">2022-10-14T15:32:32Z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